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uk.wikipedia.org/wiki/%D0%A3%D0%BA%D1%80%D0%B0%D1%97%D0%BD%D1%81%D1%8C%D0%BA%D0%B0_%D0%BF%D0%BE%D0%B2%D1%81%D1%82%D0%B0%D0%BD%D1%81%D1%8C%D0%BA%D0%B0_%D0%B0%D1%80%D0%BC%D1%96%D1%8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1.gstatic.com/images?q=tbn:ANd9GcQqwgoM5Lo9_5HInwxC28jAiwPGBvpWvq3mggdc98WjQCxaTvfC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6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2736" y="2697541"/>
            <a:ext cx="6838528" cy="1470025"/>
          </a:xfrm>
        </p:spPr>
        <p:txBody>
          <a:bodyPr>
            <a:noAutofit/>
          </a:bodyPr>
          <a:lstStyle/>
          <a:p>
            <a:r>
              <a:rPr lang="uk-UA" sz="4800" b="1" i="1" dirty="0" smtClean="0">
                <a:solidFill>
                  <a:srgbClr val="C00000"/>
                </a:solidFill>
              </a:rPr>
              <a:t>Українська Повстанська Армія</a:t>
            </a:r>
            <a:endParaRPr lang="ru-RU" sz="4800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27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Особливою оперативно-тактичною формою </a:t>
            </a:r>
            <a:r>
              <a:rPr lang="ru-RU" dirty="0" err="1"/>
              <a:t>дії</a:t>
            </a:r>
            <a:r>
              <a:rPr lang="ru-RU" dirty="0"/>
              <a:t> УПА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рейди</a:t>
            </a:r>
            <a:r>
              <a:rPr lang="ru-RU" dirty="0"/>
              <a:t>: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бойовий</a:t>
            </a:r>
            <a:r>
              <a:rPr lang="ru-RU" dirty="0"/>
              <a:t> характер (</a:t>
            </a:r>
            <a:r>
              <a:rPr lang="ru-RU" dirty="0" err="1"/>
              <a:t>репресії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польських</a:t>
            </a:r>
            <a:r>
              <a:rPr lang="ru-RU" dirty="0"/>
              <a:t> </a:t>
            </a:r>
            <a:r>
              <a:rPr lang="ru-RU" dirty="0" err="1"/>
              <a:t>боївок</a:t>
            </a:r>
            <a:r>
              <a:rPr lang="ru-RU" dirty="0"/>
              <a:t> і </a:t>
            </a:r>
            <a:r>
              <a:rPr lang="ru-RU" dirty="0" err="1"/>
              <a:t>радянських</a:t>
            </a:r>
            <a:r>
              <a:rPr lang="ru-RU" dirty="0"/>
              <a:t> </a:t>
            </a:r>
            <a:r>
              <a:rPr lang="ru-RU" dirty="0" err="1"/>
              <a:t>партизанів</a:t>
            </a:r>
            <a:r>
              <a:rPr lang="ru-RU" dirty="0"/>
              <a:t>),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пропагандистські</a:t>
            </a:r>
            <a:r>
              <a:rPr lang="ru-RU" dirty="0"/>
              <a:t>. Вони </a:t>
            </a:r>
            <a:r>
              <a:rPr lang="ru-RU" dirty="0" err="1"/>
              <a:t>провадилися</a:t>
            </a:r>
            <a:r>
              <a:rPr lang="ru-RU" dirty="0"/>
              <a:t> у 1943—44 з </a:t>
            </a:r>
            <a:r>
              <a:rPr lang="ru-RU" dirty="0" err="1"/>
              <a:t>головної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УПА на </a:t>
            </a:r>
            <a:r>
              <a:rPr lang="ru-RU" dirty="0" err="1"/>
              <a:t>Волині</a:t>
            </a:r>
            <a:r>
              <a:rPr lang="ru-RU" dirty="0"/>
              <a:t>, а у 1944—46 з Карпат. </a:t>
            </a:r>
            <a:r>
              <a:rPr lang="ru-RU" dirty="0" err="1"/>
              <a:t>Рейди</a:t>
            </a:r>
            <a:r>
              <a:rPr lang="ru-RU" dirty="0"/>
              <a:t> </a:t>
            </a:r>
            <a:r>
              <a:rPr lang="ru-RU" dirty="0" err="1"/>
              <a:t>відбувалися</a:t>
            </a:r>
            <a:r>
              <a:rPr lang="ru-RU" dirty="0"/>
              <a:t> на </a:t>
            </a:r>
            <a:r>
              <a:rPr lang="ru-RU" dirty="0" err="1"/>
              <a:t>Правобережжі</a:t>
            </a:r>
            <a:r>
              <a:rPr lang="ru-RU" dirty="0"/>
              <a:t>, </a:t>
            </a:r>
            <a:r>
              <a:rPr lang="ru-RU" dirty="0" err="1"/>
              <a:t>Буковині</a:t>
            </a:r>
            <a:r>
              <a:rPr lang="ru-RU" dirty="0"/>
              <a:t>, </a:t>
            </a:r>
            <a:r>
              <a:rPr lang="ru-RU" dirty="0" err="1"/>
              <a:t>Закарпатті</a:t>
            </a:r>
            <a:r>
              <a:rPr lang="ru-RU" dirty="0"/>
              <a:t>, а </a:t>
            </a:r>
            <a:r>
              <a:rPr lang="ru-RU" dirty="0" err="1"/>
              <a:t>згодом</a:t>
            </a:r>
            <a:r>
              <a:rPr lang="ru-RU" dirty="0"/>
              <a:t> з </a:t>
            </a:r>
            <a:r>
              <a:rPr lang="ru-RU" dirty="0" err="1"/>
              <a:t>Засяння</a:t>
            </a:r>
            <a:r>
              <a:rPr lang="ru-RU" dirty="0"/>
              <a:t> на </a:t>
            </a:r>
            <a:r>
              <a:rPr lang="ru-RU" dirty="0" err="1"/>
              <a:t>Підляшшя</a:t>
            </a:r>
            <a:r>
              <a:rPr lang="ru-RU" dirty="0"/>
              <a:t> та </a:t>
            </a:r>
            <a:r>
              <a:rPr lang="ru-RU" dirty="0" err="1"/>
              <a:t>навіть</a:t>
            </a:r>
            <a:r>
              <a:rPr lang="ru-RU" dirty="0"/>
              <a:t> на </a:t>
            </a:r>
            <a:r>
              <a:rPr lang="ru-RU" dirty="0" err="1"/>
              <a:t>Словаччину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005064"/>
            <a:ext cx="3744400" cy="24985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51063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Амуніція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7920880" cy="338437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Хоч</a:t>
            </a:r>
            <a:r>
              <a:rPr lang="ru-RU" dirty="0"/>
              <a:t> УПА і не </a:t>
            </a:r>
            <a:r>
              <a:rPr lang="ru-RU" dirty="0" err="1"/>
              <a:t>була</a:t>
            </a:r>
            <a:r>
              <a:rPr lang="ru-RU" dirty="0"/>
              <a:t> регулярною </a:t>
            </a:r>
            <a:r>
              <a:rPr lang="ru-RU" dirty="0" err="1"/>
              <a:t>армією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намагались</a:t>
            </a:r>
            <a:r>
              <a:rPr lang="ru-RU" dirty="0"/>
              <a:t> </a:t>
            </a:r>
            <a:r>
              <a:rPr lang="ru-RU" dirty="0" err="1"/>
              <a:t>вдягати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вояків</a:t>
            </a:r>
            <a:r>
              <a:rPr lang="ru-RU" dirty="0"/>
              <a:t> в </a:t>
            </a:r>
            <a:r>
              <a:rPr lang="ru-RU" dirty="0" err="1"/>
              <a:t>однострої</a:t>
            </a:r>
            <a:r>
              <a:rPr lang="ru-RU" dirty="0"/>
              <a:t> з </a:t>
            </a:r>
            <a:r>
              <a:rPr lang="ru-RU" dirty="0" err="1"/>
              <a:t>характерними</a:t>
            </a:r>
            <a:r>
              <a:rPr lang="ru-RU" dirty="0"/>
              <a:t> знаками </a:t>
            </a:r>
            <a:r>
              <a:rPr lang="ru-RU" dirty="0" err="1"/>
              <a:t>розрізнення</a:t>
            </a:r>
            <a:r>
              <a:rPr lang="ru-RU" dirty="0"/>
              <a:t>,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спорядження</a:t>
            </a:r>
            <a:r>
              <a:rPr lang="ru-RU" dirty="0"/>
              <a:t>, та </a:t>
            </a:r>
            <a:r>
              <a:rPr lang="ru-RU" dirty="0" err="1"/>
              <a:t>іншими</a:t>
            </a:r>
            <a:r>
              <a:rPr lang="ru-RU" dirty="0"/>
              <a:t>.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розширенням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, </a:t>
            </a:r>
            <a:r>
              <a:rPr lang="ru-RU" dirty="0" err="1"/>
              <a:t>контрольованою</a:t>
            </a:r>
            <a:r>
              <a:rPr lang="ru-RU" dirty="0"/>
              <a:t> УПА та </a:t>
            </a:r>
            <a:r>
              <a:rPr lang="ru-RU" dirty="0" err="1"/>
              <a:t>появою</a:t>
            </a:r>
            <a:r>
              <a:rPr lang="ru-RU" dirty="0"/>
              <a:t> «</a:t>
            </a:r>
            <a:r>
              <a:rPr lang="ru-RU" dirty="0" err="1"/>
              <a:t>повстанських</a:t>
            </a:r>
            <a:r>
              <a:rPr lang="ru-RU" dirty="0"/>
              <a:t> </a:t>
            </a:r>
            <a:r>
              <a:rPr lang="ru-RU" dirty="0" err="1"/>
              <a:t>республік</a:t>
            </a:r>
            <a:r>
              <a:rPr lang="ru-RU" dirty="0"/>
              <a:t>», в УПА </a:t>
            </a:r>
            <a:r>
              <a:rPr lang="ru-RU" dirty="0" err="1"/>
              <a:t>з'явилась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шити</a:t>
            </a:r>
            <a:r>
              <a:rPr lang="ru-RU" dirty="0"/>
              <a:t> </a:t>
            </a:r>
            <a:r>
              <a:rPr lang="ru-RU" dirty="0" err="1"/>
              <a:t>однострої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. До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використовувались</a:t>
            </a:r>
            <a:r>
              <a:rPr lang="ru-RU" dirty="0"/>
              <a:t> </a:t>
            </a:r>
            <a:r>
              <a:rPr lang="ru-RU" dirty="0" err="1"/>
              <a:t>трофейні</a:t>
            </a:r>
            <a:r>
              <a:rPr lang="ru-RU" dirty="0"/>
              <a:t> </a:t>
            </a:r>
            <a:r>
              <a:rPr lang="ru-RU" dirty="0" err="1"/>
              <a:t>однострої</a:t>
            </a:r>
            <a:r>
              <a:rPr lang="ru-RU" dirty="0"/>
              <a:t> Вермахту, </a:t>
            </a:r>
            <a:r>
              <a:rPr lang="ru-RU" dirty="0" err="1" smtClean="0"/>
              <a:t>Червоної</a:t>
            </a:r>
            <a:r>
              <a:rPr lang="ru-RU" dirty="0" smtClean="0"/>
              <a:t> </a:t>
            </a:r>
            <a:r>
              <a:rPr lang="ru-RU" dirty="0" err="1"/>
              <a:t>армії</a:t>
            </a:r>
            <a:r>
              <a:rPr lang="ru-RU" dirty="0"/>
              <a:t>, </a:t>
            </a:r>
            <a:r>
              <a:rPr lang="ru-RU" dirty="0" err="1"/>
              <a:t>Угорщини</a:t>
            </a:r>
            <a:r>
              <a:rPr lang="ru-RU" dirty="0"/>
              <a:t>, </a:t>
            </a:r>
            <a:r>
              <a:rPr lang="ru-RU" dirty="0" err="1"/>
              <a:t>Польщі</a:t>
            </a:r>
            <a:r>
              <a:rPr lang="ru-RU" dirty="0"/>
              <a:t>, </a:t>
            </a:r>
            <a:r>
              <a:rPr lang="ru-RU" dirty="0" err="1"/>
              <a:t>Румунії</a:t>
            </a:r>
            <a:r>
              <a:rPr lang="ru-RU" dirty="0"/>
              <a:t>, </a:t>
            </a:r>
            <a:r>
              <a:rPr lang="ru-RU" dirty="0" err="1"/>
              <a:t>Чехії</a:t>
            </a:r>
            <a:r>
              <a:rPr lang="ru-RU" dirty="0"/>
              <a:t>, та </a:t>
            </a:r>
            <a:r>
              <a:rPr lang="ru-RU" dirty="0" err="1" smtClean="0"/>
              <a:t>Словаччини</a:t>
            </a:r>
            <a:r>
              <a:rPr lang="ru-RU" dirty="0" smtClean="0"/>
              <a:t>. </a:t>
            </a:r>
            <a:r>
              <a:rPr lang="ru-RU" dirty="0" err="1"/>
              <a:t>Зустрічались</a:t>
            </a:r>
            <a:r>
              <a:rPr lang="ru-RU" dirty="0"/>
              <a:t> і </a:t>
            </a:r>
            <a:r>
              <a:rPr lang="ru-RU" dirty="0" err="1"/>
              <a:t>комбіновані</a:t>
            </a:r>
            <a:r>
              <a:rPr lang="ru-RU" dirty="0"/>
              <a:t> </a:t>
            </a:r>
            <a:r>
              <a:rPr lang="ru-RU" dirty="0" err="1"/>
              <a:t>однострої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німецький</a:t>
            </a:r>
            <a:r>
              <a:rPr lang="ru-RU" dirty="0"/>
              <a:t> мундир і </a:t>
            </a:r>
            <a:r>
              <a:rPr lang="ru-RU" dirty="0" err="1"/>
              <a:t>радянська</a:t>
            </a:r>
            <a:r>
              <a:rPr lang="ru-RU" dirty="0"/>
              <a:t> </a:t>
            </a:r>
            <a:r>
              <a:rPr lang="ru-RU" dirty="0" err="1"/>
              <a:t>пілотка</a:t>
            </a:r>
            <a:r>
              <a:rPr lang="ru-RU" dirty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786985"/>
            <a:ext cx="2555776" cy="30710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112562"/>
            <a:ext cx="1738266" cy="24198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10" y="4077073"/>
            <a:ext cx="2540350" cy="25922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279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284984"/>
            <a:ext cx="8229600" cy="331236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На </a:t>
            </a:r>
            <a:r>
              <a:rPr lang="ru-RU" dirty="0" err="1"/>
              <a:t>початкових</a:t>
            </a:r>
            <a:r>
              <a:rPr lang="ru-RU" dirty="0"/>
              <a:t> </a:t>
            </a:r>
            <a:r>
              <a:rPr lang="ru-RU" dirty="0" err="1"/>
              <a:t>етапах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в </a:t>
            </a:r>
            <a:r>
              <a:rPr lang="ru-RU" dirty="0" err="1"/>
              <a:t>повстанській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</a:t>
            </a:r>
            <a:r>
              <a:rPr lang="ru-RU" dirty="0" err="1"/>
              <a:t>переважав</a:t>
            </a:r>
            <a:r>
              <a:rPr lang="ru-RU" dirty="0"/>
              <a:t> </a:t>
            </a:r>
            <a:r>
              <a:rPr lang="ru-RU" dirty="0" err="1"/>
              <a:t>цивільний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. </a:t>
            </a:r>
            <a:r>
              <a:rPr lang="ru-RU" dirty="0" err="1"/>
              <a:t>Пізніше</a:t>
            </a:r>
            <a:r>
              <a:rPr lang="ru-RU" dirty="0"/>
              <a:t>, коли в руки </a:t>
            </a:r>
            <a:r>
              <a:rPr lang="ru-RU" dirty="0" err="1"/>
              <a:t>упівців</a:t>
            </a:r>
            <a:r>
              <a:rPr lang="ru-RU" dirty="0"/>
              <a:t> </a:t>
            </a:r>
            <a:r>
              <a:rPr lang="ru-RU" dirty="0" err="1"/>
              <a:t>потрапляла</a:t>
            </a:r>
            <a:r>
              <a:rPr lang="ru-RU" dirty="0"/>
              <a:t> </a:t>
            </a:r>
            <a:r>
              <a:rPr lang="ru-RU" dirty="0" err="1"/>
              <a:t>величезна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трофейних</a:t>
            </a:r>
            <a:r>
              <a:rPr lang="ru-RU" dirty="0"/>
              <a:t> </a:t>
            </a:r>
            <a:r>
              <a:rPr lang="ru-RU" dirty="0" err="1"/>
              <a:t>одностроїв</a:t>
            </a:r>
            <a:r>
              <a:rPr lang="ru-RU" dirty="0"/>
              <a:t>, </a:t>
            </a:r>
            <a:r>
              <a:rPr lang="ru-RU" dirty="0" err="1"/>
              <a:t>зустрічались</a:t>
            </a:r>
            <a:r>
              <a:rPr lang="ru-RU" dirty="0"/>
              <a:t> </a:t>
            </a:r>
            <a:r>
              <a:rPr lang="ru-RU" dirty="0" err="1"/>
              <a:t>повстанські</a:t>
            </a:r>
            <a:r>
              <a:rPr lang="ru-RU" dirty="0"/>
              <a:t> </a:t>
            </a:r>
            <a:r>
              <a:rPr lang="ru-RU" dirty="0" err="1"/>
              <a:t>відділи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вдягнені</a:t>
            </a:r>
            <a:r>
              <a:rPr lang="ru-RU" dirty="0"/>
              <a:t> у </a:t>
            </a:r>
            <a:r>
              <a:rPr lang="ru-RU" dirty="0" err="1"/>
              <a:t>німецьке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радянське</a:t>
            </a:r>
            <a:r>
              <a:rPr lang="ru-RU" dirty="0"/>
              <a:t> </a:t>
            </a:r>
            <a:r>
              <a:rPr lang="ru-RU" dirty="0" err="1"/>
              <a:t>обмундирування</a:t>
            </a:r>
            <a:r>
              <a:rPr lang="ru-RU" dirty="0"/>
              <a:t>.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здобутих</a:t>
            </a:r>
            <a:r>
              <a:rPr lang="ru-RU" dirty="0"/>
              <a:t> </a:t>
            </a:r>
            <a:r>
              <a:rPr lang="ru-RU" dirty="0" err="1"/>
              <a:t>одностроїв</a:t>
            </a:r>
            <a:r>
              <a:rPr lang="ru-RU" dirty="0"/>
              <a:t> </a:t>
            </a:r>
            <a:r>
              <a:rPr lang="ru-RU" dirty="0" err="1"/>
              <a:t>здирались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знаки </a:t>
            </a:r>
            <a:r>
              <a:rPr lang="ru-RU" dirty="0" err="1"/>
              <a:t>розрізнення</a:t>
            </a:r>
            <a:r>
              <a:rPr lang="ru-RU" dirty="0"/>
              <a:t> та нашивались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тризуби</a:t>
            </a:r>
            <a:r>
              <a:rPr lang="ru-RU" dirty="0"/>
              <a:t>. </a:t>
            </a:r>
            <a:r>
              <a:rPr lang="ru-RU" dirty="0" err="1"/>
              <a:t>Інколи</a:t>
            </a:r>
            <a:r>
              <a:rPr lang="ru-RU" dirty="0"/>
              <a:t> </a:t>
            </a:r>
            <a:r>
              <a:rPr lang="ru-RU" dirty="0" err="1"/>
              <a:t>трофейні</a:t>
            </a:r>
            <a:r>
              <a:rPr lang="ru-RU" dirty="0"/>
              <a:t> </a:t>
            </a:r>
            <a:r>
              <a:rPr lang="ru-RU" dirty="0" err="1"/>
              <a:t>однострої</a:t>
            </a:r>
            <a:r>
              <a:rPr lang="ru-RU" dirty="0"/>
              <a:t> перешивались на </a:t>
            </a:r>
            <a:r>
              <a:rPr lang="ru-RU" dirty="0" err="1"/>
              <a:t>підпільних</a:t>
            </a:r>
            <a:r>
              <a:rPr lang="ru-RU" dirty="0"/>
              <a:t> фабриках на </a:t>
            </a:r>
            <a:r>
              <a:rPr lang="ru-RU" dirty="0" err="1"/>
              <a:t>Волині</a:t>
            </a:r>
            <a:r>
              <a:rPr lang="ru-RU" dirty="0"/>
              <a:t>.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стандарту для </a:t>
            </a:r>
            <a:r>
              <a:rPr lang="ru-RU" dirty="0" err="1"/>
              <a:t>одностроїв</a:t>
            </a:r>
            <a:r>
              <a:rPr lang="ru-RU" dirty="0"/>
              <a:t> в УПА не </a:t>
            </a:r>
            <a:r>
              <a:rPr lang="ru-RU" dirty="0" err="1"/>
              <a:t>існувало</a:t>
            </a:r>
            <a:r>
              <a:rPr lang="ru-RU" dirty="0"/>
              <a:t>,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спроби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запровадити</a:t>
            </a:r>
            <a:r>
              <a:rPr lang="ru-RU" dirty="0"/>
              <a:t>. </a:t>
            </a:r>
            <a:r>
              <a:rPr lang="ru-RU" dirty="0" err="1"/>
              <a:t>Червоні</a:t>
            </a:r>
            <a:r>
              <a:rPr lang="ru-RU" dirty="0"/>
              <a:t> </a:t>
            </a:r>
            <a:r>
              <a:rPr lang="ru-RU" dirty="0" err="1"/>
              <a:t>партизани</a:t>
            </a:r>
            <a:r>
              <a:rPr lang="ru-RU" dirty="0"/>
              <a:t> в одному з </a:t>
            </a:r>
            <a:r>
              <a:rPr lang="ru-RU" dirty="0" err="1"/>
              <a:t>боїв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повстанцями</a:t>
            </a:r>
            <a:r>
              <a:rPr lang="ru-RU" dirty="0"/>
              <a:t> </a:t>
            </a:r>
            <a:r>
              <a:rPr lang="ru-RU" dirty="0" err="1"/>
              <a:t>захопили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знаходились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 </a:t>
            </a:r>
            <a:r>
              <a:rPr lang="ru-RU" dirty="0" err="1"/>
              <a:t>одностроїв</a:t>
            </a:r>
            <a:r>
              <a:rPr lang="ru-RU" dirty="0"/>
              <a:t> та </a:t>
            </a:r>
            <a:r>
              <a:rPr lang="ru-RU" dirty="0" err="1"/>
              <a:t>відзнак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розроблялись</a:t>
            </a:r>
            <a:r>
              <a:rPr lang="ru-RU" dirty="0"/>
              <a:t> для «УПА-</a:t>
            </a:r>
            <a:r>
              <a:rPr lang="ru-RU" dirty="0" err="1"/>
              <a:t>Північ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4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473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5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Однострій</a:t>
            </a:r>
            <a:r>
              <a:rPr lang="ru-RU" dirty="0"/>
              <a:t> </a:t>
            </a:r>
            <a:r>
              <a:rPr lang="ru-RU" dirty="0" err="1"/>
              <a:t>доповнювався</a:t>
            </a:r>
            <a:r>
              <a:rPr lang="ru-RU" dirty="0"/>
              <a:t> </a:t>
            </a:r>
            <a:r>
              <a:rPr lang="ru-RU" dirty="0" err="1"/>
              <a:t>ременями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саморобними</a:t>
            </a:r>
            <a:r>
              <a:rPr lang="ru-RU" dirty="0"/>
              <a:t> пряжками,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зображувався</a:t>
            </a:r>
            <a:r>
              <a:rPr lang="ru-RU" dirty="0"/>
              <a:t> </a:t>
            </a:r>
            <a:r>
              <a:rPr lang="ru-RU" dirty="0" err="1"/>
              <a:t>тризуб</a:t>
            </a:r>
            <a:r>
              <a:rPr lang="ru-RU" dirty="0"/>
              <a:t>. </a:t>
            </a:r>
            <a:r>
              <a:rPr lang="ru-RU" dirty="0" err="1"/>
              <a:t>Найпопулярнішим</a:t>
            </a:r>
            <a:r>
              <a:rPr lang="ru-RU" dirty="0"/>
              <a:t> методом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пряжок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відстріляних</a:t>
            </a:r>
            <a:r>
              <a:rPr lang="ru-RU" dirty="0"/>
              <a:t> </a:t>
            </a:r>
            <a:r>
              <a:rPr lang="ru-RU" dirty="0" err="1"/>
              <a:t>гарматних</a:t>
            </a:r>
            <a:r>
              <a:rPr lang="ru-RU" dirty="0"/>
              <a:t> </a:t>
            </a:r>
            <a:r>
              <a:rPr lang="ru-RU" dirty="0" err="1" smtClean="0"/>
              <a:t>гільз</a:t>
            </a:r>
            <a:r>
              <a:rPr lang="ru-RU" dirty="0" smtClean="0"/>
              <a:t>. </a:t>
            </a:r>
            <a:r>
              <a:rPr lang="ru-RU" dirty="0" err="1"/>
              <a:t>Взимку</a:t>
            </a:r>
            <a:r>
              <a:rPr lang="ru-RU" dirty="0"/>
              <a:t> </a:t>
            </a:r>
            <a:r>
              <a:rPr lang="ru-RU" dirty="0" err="1"/>
              <a:t>використовувались</a:t>
            </a:r>
            <a:r>
              <a:rPr lang="ru-RU" dirty="0"/>
              <a:t> </a:t>
            </a:r>
            <a:r>
              <a:rPr lang="ru-RU" dirty="0" err="1"/>
              <a:t>шинелі</a:t>
            </a:r>
            <a:r>
              <a:rPr lang="ru-RU" dirty="0"/>
              <a:t> та </a:t>
            </a:r>
            <a:r>
              <a:rPr lang="ru-RU" dirty="0" err="1"/>
              <a:t>зимові</a:t>
            </a:r>
            <a:r>
              <a:rPr lang="ru-RU" dirty="0"/>
              <a:t> куртки.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операцій</a:t>
            </a:r>
            <a:r>
              <a:rPr lang="ru-RU" dirty="0"/>
              <a:t> та </a:t>
            </a:r>
            <a:r>
              <a:rPr lang="ru-RU" dirty="0" err="1"/>
              <a:t>бойових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упівці</a:t>
            </a:r>
            <a:r>
              <a:rPr lang="ru-RU" dirty="0"/>
              <a:t> </a:t>
            </a:r>
            <a:r>
              <a:rPr lang="ru-RU" dirty="0" err="1"/>
              <a:t>вдягали</a:t>
            </a:r>
            <a:r>
              <a:rPr lang="ru-RU" dirty="0"/>
              <a:t> </a:t>
            </a:r>
            <a:r>
              <a:rPr lang="ru-RU" dirty="0" err="1"/>
              <a:t>білі</a:t>
            </a:r>
            <a:r>
              <a:rPr lang="ru-RU" dirty="0"/>
              <a:t> </a:t>
            </a:r>
            <a:r>
              <a:rPr lang="ru-RU" dirty="0" err="1"/>
              <a:t>маскувальні</a:t>
            </a:r>
            <a:r>
              <a:rPr lang="ru-RU" dirty="0"/>
              <a:t> </a:t>
            </a:r>
            <a:r>
              <a:rPr lang="ru-RU" dirty="0" err="1"/>
              <a:t>халати</a:t>
            </a:r>
            <a:r>
              <a:rPr lang="ru-RU" dirty="0"/>
              <a:t>.</a:t>
            </a:r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3140968"/>
            <a:ext cx="4762500" cy="338936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60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uk-UA" dirty="0" smtClean="0"/>
              <a:t>Присяга воїнів УПА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Я, </a:t>
            </a:r>
            <a:r>
              <a:rPr lang="ru-RU" dirty="0" err="1"/>
              <a:t>воїн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Повстанської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, взявши в руки </a:t>
            </a:r>
            <a:r>
              <a:rPr lang="ru-RU" dirty="0" err="1"/>
              <a:t>зброю</a:t>
            </a:r>
            <a:r>
              <a:rPr lang="ru-RU" dirty="0"/>
              <a:t>, </a:t>
            </a:r>
            <a:r>
              <a:rPr lang="ru-RU" dirty="0" err="1"/>
              <a:t>урочисто</a:t>
            </a:r>
            <a:r>
              <a:rPr lang="ru-RU" dirty="0"/>
              <a:t> клянусь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честю</a:t>
            </a:r>
            <a:r>
              <a:rPr lang="ru-RU" dirty="0"/>
              <a:t> і </a:t>
            </a:r>
            <a:r>
              <a:rPr lang="ru-RU" dirty="0" err="1"/>
              <a:t>совістю</a:t>
            </a:r>
            <a:r>
              <a:rPr lang="ru-RU" dirty="0"/>
              <a:t> перед Великим Народом </a:t>
            </a:r>
            <a:r>
              <a:rPr lang="ru-RU" dirty="0" err="1"/>
              <a:t>Українським</a:t>
            </a:r>
            <a:r>
              <a:rPr lang="ru-RU" dirty="0"/>
              <a:t>, перед Святою Землею </a:t>
            </a:r>
            <a:r>
              <a:rPr lang="ru-RU" dirty="0" err="1"/>
              <a:t>Українською</a:t>
            </a:r>
            <a:r>
              <a:rPr lang="ru-RU" dirty="0"/>
              <a:t>, перед пролитою </a:t>
            </a:r>
            <a:r>
              <a:rPr lang="ru-RU" dirty="0" err="1"/>
              <a:t>кров'ю</a:t>
            </a:r>
            <a:r>
              <a:rPr lang="ru-RU" dirty="0"/>
              <a:t> </a:t>
            </a:r>
            <a:r>
              <a:rPr lang="en-US" dirty="0" err="1"/>
              <a:t>ycix</a:t>
            </a:r>
            <a:r>
              <a:rPr lang="en-US" dirty="0"/>
              <a:t> </a:t>
            </a:r>
            <a:r>
              <a:rPr lang="ru-RU" dirty="0" err="1"/>
              <a:t>Найкращих</a:t>
            </a:r>
            <a:r>
              <a:rPr lang="ru-RU" dirty="0"/>
              <a:t> </a:t>
            </a:r>
            <a:r>
              <a:rPr lang="ru-RU" dirty="0" err="1"/>
              <a:t>Синів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перед </a:t>
            </a:r>
            <a:r>
              <a:rPr lang="ru-RU" dirty="0" err="1"/>
              <a:t>Найвищим</a:t>
            </a:r>
            <a:r>
              <a:rPr lang="ru-RU" dirty="0"/>
              <a:t> </a:t>
            </a:r>
            <a:r>
              <a:rPr lang="ru-RU" dirty="0" err="1"/>
              <a:t>Політичним</a:t>
            </a:r>
            <a:r>
              <a:rPr lang="ru-RU" dirty="0"/>
              <a:t> Проводом Народу </a:t>
            </a:r>
            <a:r>
              <a:rPr lang="ru-RU" dirty="0" err="1"/>
              <a:t>Українського</a:t>
            </a:r>
            <a:r>
              <a:rPr lang="ru-RU" dirty="0"/>
              <a:t>:</a:t>
            </a:r>
          </a:p>
          <a:p>
            <a:r>
              <a:rPr lang="ru-RU" dirty="0" err="1"/>
              <a:t>Боротись</a:t>
            </a:r>
            <a:r>
              <a:rPr lang="ru-RU" dirty="0"/>
              <a:t> за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визволення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земель і </a:t>
            </a:r>
            <a:r>
              <a:rPr lang="ru-RU" dirty="0" err="1"/>
              <a:t>українського</a:t>
            </a:r>
            <a:r>
              <a:rPr lang="ru-RU" dirty="0"/>
              <a:t> народу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загарбників</a:t>
            </a:r>
            <a:r>
              <a:rPr lang="ru-RU" dirty="0"/>
              <a:t> та </a:t>
            </a:r>
            <a:r>
              <a:rPr lang="ru-RU" dirty="0" err="1"/>
              <a:t>здобути</a:t>
            </a:r>
            <a:r>
              <a:rPr lang="ru-RU" dirty="0"/>
              <a:t>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Самостійну</a:t>
            </a:r>
            <a:r>
              <a:rPr lang="ru-RU" dirty="0"/>
              <a:t> </a:t>
            </a:r>
            <a:r>
              <a:rPr lang="ru-RU" dirty="0" err="1"/>
              <a:t>Соборну</a:t>
            </a:r>
            <a:r>
              <a:rPr lang="ru-RU" dirty="0"/>
              <a:t> Державу. 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боротьбі</a:t>
            </a:r>
            <a:r>
              <a:rPr lang="ru-RU" dirty="0"/>
              <a:t> не </a:t>
            </a:r>
            <a:r>
              <a:rPr lang="ru-RU" dirty="0" err="1"/>
              <a:t>пожалію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крови,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і буду </a:t>
            </a:r>
            <a:r>
              <a:rPr lang="ru-RU" dirty="0" err="1"/>
              <a:t>битись</a:t>
            </a:r>
            <a:r>
              <a:rPr lang="ru-RU" dirty="0"/>
              <a:t> до </a:t>
            </a:r>
            <a:r>
              <a:rPr lang="ru-RU" dirty="0" err="1"/>
              <a:t>останнього</a:t>
            </a:r>
            <a:r>
              <a:rPr lang="ru-RU" dirty="0"/>
              <a:t> </a:t>
            </a:r>
            <a:r>
              <a:rPr lang="ru-RU" dirty="0" err="1"/>
              <a:t>віддиху</a:t>
            </a:r>
            <a:r>
              <a:rPr lang="ru-RU" dirty="0"/>
              <a:t> і </a:t>
            </a:r>
            <a:r>
              <a:rPr lang="ru-RU" dirty="0" err="1"/>
              <a:t>остаточної</a:t>
            </a:r>
            <a:r>
              <a:rPr lang="ru-RU" dirty="0"/>
              <a:t> перемоги над </a:t>
            </a:r>
            <a:r>
              <a:rPr lang="ru-RU" dirty="0" err="1"/>
              <a:t>усіма</a:t>
            </a:r>
            <a:r>
              <a:rPr lang="ru-RU" dirty="0"/>
              <a:t> ворогами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/>
              <a:t>Буду </a:t>
            </a:r>
            <a:r>
              <a:rPr lang="ru-RU" dirty="0" err="1"/>
              <a:t>мужнім</a:t>
            </a:r>
            <a:r>
              <a:rPr lang="ru-RU" dirty="0"/>
              <a:t>, </a:t>
            </a:r>
            <a:r>
              <a:rPr lang="ru-RU" dirty="0" err="1"/>
              <a:t>відважним</a:t>
            </a:r>
            <a:r>
              <a:rPr lang="ru-RU" dirty="0"/>
              <a:t> і </a:t>
            </a:r>
            <a:r>
              <a:rPr lang="ru-RU" dirty="0" err="1"/>
              <a:t>хоробрим</a:t>
            </a:r>
            <a:r>
              <a:rPr lang="ru-RU" dirty="0"/>
              <a:t> </a:t>
            </a:r>
            <a:r>
              <a:rPr lang="en-US" dirty="0"/>
              <a:t>y </a:t>
            </a:r>
            <a:r>
              <a:rPr lang="ru-RU" dirty="0"/>
              <a:t>бою та </a:t>
            </a:r>
            <a:r>
              <a:rPr lang="ru-RU" dirty="0" err="1"/>
              <a:t>нещадним</a:t>
            </a:r>
            <a:r>
              <a:rPr lang="ru-RU" dirty="0"/>
              <a:t> до </a:t>
            </a:r>
            <a:r>
              <a:rPr lang="ru-RU" dirty="0" err="1"/>
              <a:t>ворогів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.</a:t>
            </a:r>
          </a:p>
          <a:p>
            <a:r>
              <a:rPr lang="ru-RU" dirty="0"/>
              <a:t>Буду </a:t>
            </a:r>
            <a:r>
              <a:rPr lang="ru-RU" dirty="0" err="1"/>
              <a:t>чесним</a:t>
            </a:r>
            <a:r>
              <a:rPr lang="ru-RU" dirty="0"/>
              <a:t>, </a:t>
            </a:r>
            <a:r>
              <a:rPr lang="ru-RU" dirty="0" err="1"/>
              <a:t>дисциплінованим</a:t>
            </a:r>
            <a:r>
              <a:rPr lang="ru-RU" dirty="0"/>
              <a:t> і </a:t>
            </a:r>
            <a:r>
              <a:rPr lang="ru-RU" dirty="0" err="1"/>
              <a:t>революційно-пильним</a:t>
            </a:r>
            <a:r>
              <a:rPr lang="ru-RU" dirty="0"/>
              <a:t> </a:t>
            </a:r>
            <a:r>
              <a:rPr lang="ru-RU" dirty="0" err="1"/>
              <a:t>воїном</a:t>
            </a:r>
            <a:r>
              <a:rPr lang="ru-RU" dirty="0"/>
              <a:t>.</a:t>
            </a:r>
          </a:p>
          <a:p>
            <a:r>
              <a:rPr lang="ru-RU" dirty="0"/>
              <a:t>Буду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накази</a:t>
            </a:r>
            <a:r>
              <a:rPr lang="ru-RU" dirty="0"/>
              <a:t> </a:t>
            </a:r>
            <a:r>
              <a:rPr lang="ru-RU" dirty="0" err="1"/>
              <a:t>зверхників</a:t>
            </a:r>
            <a:r>
              <a:rPr lang="ru-RU" dirty="0"/>
              <a:t>.</a:t>
            </a:r>
          </a:p>
          <a:p>
            <a:r>
              <a:rPr lang="ru-RU" dirty="0" err="1"/>
              <a:t>Суворо</a:t>
            </a:r>
            <a:r>
              <a:rPr lang="ru-RU" dirty="0"/>
              <a:t> </a:t>
            </a:r>
            <a:r>
              <a:rPr lang="ru-RU" dirty="0" err="1"/>
              <a:t>зберігатиму</a:t>
            </a:r>
            <a:r>
              <a:rPr lang="ru-RU" dirty="0"/>
              <a:t> </a:t>
            </a:r>
            <a:r>
              <a:rPr lang="ru-RU" dirty="0" err="1"/>
              <a:t>військову</a:t>
            </a:r>
            <a:r>
              <a:rPr lang="ru-RU" dirty="0"/>
              <a:t> і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таємницю</a:t>
            </a:r>
            <a:r>
              <a:rPr lang="ru-RU" dirty="0"/>
              <a:t>.</a:t>
            </a:r>
          </a:p>
          <a:p>
            <a:r>
              <a:rPr lang="ru-RU" dirty="0"/>
              <a:t>Буду </a:t>
            </a:r>
            <a:r>
              <a:rPr lang="ru-RU" dirty="0" err="1"/>
              <a:t>гідним</a:t>
            </a:r>
            <a:r>
              <a:rPr lang="ru-RU" dirty="0"/>
              <a:t> побратимом </a:t>
            </a:r>
            <a:r>
              <a:rPr lang="en-US" dirty="0"/>
              <a:t>y </a:t>
            </a:r>
            <a:r>
              <a:rPr lang="ru-RU" dirty="0"/>
              <a:t>бою та в </a:t>
            </a:r>
            <a:r>
              <a:rPr lang="ru-RU" dirty="0" err="1"/>
              <a:t>бойовому</a:t>
            </a:r>
            <a:r>
              <a:rPr lang="ru-RU" dirty="0"/>
              <a:t> </a:t>
            </a:r>
            <a:r>
              <a:rPr lang="ru-RU" dirty="0" err="1"/>
              <a:t>життю</a:t>
            </a:r>
            <a:r>
              <a:rPr lang="ru-RU" dirty="0"/>
              <a:t> </a:t>
            </a:r>
            <a:r>
              <a:rPr lang="ru-RU" dirty="0" err="1"/>
              <a:t>всім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товаришам</a:t>
            </a:r>
            <a:r>
              <a:rPr lang="ru-RU" dirty="0"/>
              <a:t> по </a:t>
            </a:r>
            <a:r>
              <a:rPr lang="ru-RU" dirty="0" err="1"/>
              <a:t>зброї</a:t>
            </a:r>
            <a:r>
              <a:rPr lang="ru-RU" dirty="0"/>
              <a:t>.</a:t>
            </a:r>
          </a:p>
          <a:p>
            <a:r>
              <a:rPr lang="ru-RU" dirty="0"/>
              <a:t>Коли я порушу,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відступлю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присяги, то хай мене </a:t>
            </a:r>
            <a:r>
              <a:rPr lang="ru-RU" dirty="0" err="1"/>
              <a:t>покарає</a:t>
            </a:r>
            <a:r>
              <a:rPr lang="ru-RU" dirty="0"/>
              <a:t> </a:t>
            </a:r>
            <a:r>
              <a:rPr lang="ru-RU" dirty="0" err="1"/>
              <a:t>суворий</a:t>
            </a:r>
            <a:r>
              <a:rPr lang="ru-RU" dirty="0"/>
              <a:t> закон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Революції</a:t>
            </a:r>
            <a:r>
              <a:rPr lang="ru-RU" dirty="0"/>
              <a:t> і спаде на мене </a:t>
            </a:r>
            <a:r>
              <a:rPr lang="ru-RU" dirty="0" err="1"/>
              <a:t>зневага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</a:t>
            </a:r>
            <a:r>
              <a:rPr lang="ru-RU" baseline="30000" dirty="0">
                <a:hlinkClick r:id="rId2"/>
              </a:rPr>
              <a:t>[23]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42"/>
            <a:ext cx="2762250" cy="146824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436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Повстанські </a:t>
            </a:r>
            <a:r>
              <a:rPr lang="uk-UA" dirty="0" smtClean="0"/>
              <a:t>весілля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54648"/>
            <a:ext cx="8229600" cy="3802544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повстанець</a:t>
            </a:r>
            <a:r>
              <a:rPr lang="ru-RU" dirty="0"/>
              <a:t> </a:t>
            </a:r>
            <a:r>
              <a:rPr lang="ru-RU" dirty="0" err="1"/>
              <a:t>міг</a:t>
            </a:r>
            <a:r>
              <a:rPr lang="ru-RU" dirty="0"/>
              <a:t> </a:t>
            </a:r>
            <a:r>
              <a:rPr lang="ru-RU" dirty="0" err="1"/>
              <a:t>влаштувати</a:t>
            </a:r>
            <a:r>
              <a:rPr lang="ru-RU" dirty="0"/>
              <a:t> </a:t>
            </a:r>
            <a:r>
              <a:rPr lang="ru-RU" dirty="0" err="1"/>
              <a:t>повстанське</a:t>
            </a:r>
            <a:r>
              <a:rPr lang="ru-RU" dirty="0"/>
              <a:t> </a:t>
            </a:r>
            <a:r>
              <a:rPr lang="ru-RU" dirty="0" err="1"/>
              <a:t>весілля</a:t>
            </a:r>
            <a:r>
              <a:rPr lang="ru-RU" dirty="0"/>
              <a:t> 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дівчиною</a:t>
            </a:r>
            <a:r>
              <a:rPr lang="ru-RU" dirty="0"/>
              <a:t>.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видавався</a:t>
            </a:r>
            <a:r>
              <a:rPr lang="ru-RU" dirty="0"/>
              <a:t> </a:t>
            </a:r>
            <a:r>
              <a:rPr lang="ru-RU" dirty="0" err="1"/>
              <a:t>окремий</a:t>
            </a:r>
            <a:r>
              <a:rPr lang="ru-RU" dirty="0"/>
              <a:t> </a:t>
            </a:r>
            <a:r>
              <a:rPr lang="ru-RU" dirty="0" err="1"/>
              <a:t>дозвіл</a:t>
            </a:r>
            <a:r>
              <a:rPr lang="ru-RU" dirty="0"/>
              <a:t> командира </a:t>
            </a:r>
            <a:r>
              <a:rPr lang="ru-RU" dirty="0" err="1"/>
              <a:t>відділу</a:t>
            </a:r>
            <a:r>
              <a:rPr lang="ru-RU" dirty="0"/>
              <a:t>. </a:t>
            </a:r>
            <a:r>
              <a:rPr lang="ru-RU" dirty="0" err="1"/>
              <a:t>Шлюбна</a:t>
            </a:r>
            <a:r>
              <a:rPr lang="ru-RU" dirty="0"/>
              <a:t> </a:t>
            </a:r>
            <a:r>
              <a:rPr lang="ru-RU" dirty="0" err="1"/>
              <a:t>церемонія</a:t>
            </a:r>
            <a:r>
              <a:rPr lang="ru-RU" dirty="0"/>
              <a:t> включала в себе </a:t>
            </a:r>
            <a:r>
              <a:rPr lang="ru-RU" dirty="0" err="1" smtClean="0"/>
              <a:t>вінчання</a:t>
            </a:r>
            <a:r>
              <a:rPr lang="ru-RU" dirty="0" smtClean="0"/>
              <a:t> і </a:t>
            </a:r>
            <a:r>
              <a:rPr lang="ru-RU" dirty="0"/>
              <a:t>проходила в </a:t>
            </a:r>
            <a:r>
              <a:rPr lang="ru-RU" dirty="0" err="1"/>
              <a:t>колі</a:t>
            </a:r>
            <a:r>
              <a:rPr lang="ru-RU" dirty="0"/>
              <a:t> </a:t>
            </a:r>
            <a:r>
              <a:rPr lang="ru-RU" dirty="0" err="1"/>
              <a:t>найближчих</a:t>
            </a:r>
            <a:r>
              <a:rPr lang="ru-RU" dirty="0"/>
              <a:t> </a:t>
            </a:r>
            <a:r>
              <a:rPr lang="ru-RU" dirty="0" err="1"/>
              <a:t>друзів</a:t>
            </a:r>
            <a:r>
              <a:rPr lang="ru-RU" dirty="0"/>
              <a:t> </a:t>
            </a:r>
            <a:r>
              <a:rPr lang="ru-RU" dirty="0" err="1"/>
              <a:t>наречених</a:t>
            </a:r>
            <a:r>
              <a:rPr lang="ru-RU" dirty="0"/>
              <a:t>.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 </a:t>
            </a:r>
            <a:r>
              <a:rPr lang="ru-RU" dirty="0" err="1"/>
              <a:t>весілля</a:t>
            </a:r>
            <a:r>
              <a:rPr lang="ru-RU" dirty="0"/>
              <a:t> </a:t>
            </a:r>
            <a:r>
              <a:rPr lang="ru-RU" dirty="0" err="1"/>
              <a:t>відбувалось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танцями</a:t>
            </a:r>
            <a:r>
              <a:rPr lang="ru-RU" dirty="0"/>
              <a:t> та </a:t>
            </a:r>
            <a:r>
              <a:rPr lang="ru-RU" dirty="0" err="1"/>
              <a:t>піснями</a:t>
            </a:r>
            <a:r>
              <a:rPr lang="ru-RU" dirty="0"/>
              <a:t>. </a:t>
            </a:r>
            <a:r>
              <a:rPr lang="ru-RU" dirty="0" err="1"/>
              <a:t>Нареченим</a:t>
            </a:r>
            <a:r>
              <a:rPr lang="ru-RU" dirty="0"/>
              <a:t> </a:t>
            </a:r>
            <a:r>
              <a:rPr lang="ru-RU" dirty="0" err="1"/>
              <a:t>видавався</a:t>
            </a:r>
            <a:r>
              <a:rPr lang="ru-RU" dirty="0"/>
              <a:t> акт </a:t>
            </a:r>
            <a:r>
              <a:rPr lang="ru-RU" dirty="0" err="1"/>
              <a:t>вінчання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вказувався</a:t>
            </a:r>
            <a:r>
              <a:rPr lang="ru-RU" dirty="0"/>
              <a:t> день </a:t>
            </a:r>
            <a:r>
              <a:rPr lang="ru-RU" dirty="0" err="1"/>
              <a:t>вінчання</a:t>
            </a:r>
            <a:r>
              <a:rPr lang="ru-RU" dirty="0"/>
              <a:t> та </a:t>
            </a:r>
            <a:r>
              <a:rPr lang="ru-RU" dirty="0" err="1"/>
              <a:t>зашифровані</a:t>
            </a:r>
            <a:r>
              <a:rPr lang="ru-RU" dirty="0"/>
              <a:t> </a:t>
            </a:r>
            <a:r>
              <a:rPr lang="ru-RU" dirty="0" err="1"/>
              <a:t>імена</a:t>
            </a:r>
            <a:r>
              <a:rPr lang="ru-RU" dirty="0"/>
              <a:t> </a:t>
            </a:r>
            <a:r>
              <a:rPr lang="ru-RU" dirty="0" err="1"/>
              <a:t>обвінчаних</a:t>
            </a:r>
            <a:r>
              <a:rPr lang="ru-RU" dirty="0"/>
              <a:t>. </a:t>
            </a:r>
            <a:r>
              <a:rPr lang="ru-RU" dirty="0" err="1"/>
              <a:t>Наречені</a:t>
            </a:r>
            <a:r>
              <a:rPr lang="ru-RU" dirty="0"/>
              <a:t> </a:t>
            </a:r>
            <a:r>
              <a:rPr lang="ru-RU" dirty="0" err="1"/>
              <a:t>підписувались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текстом присяги і </a:t>
            </a:r>
            <a:r>
              <a:rPr lang="ru-RU" dirty="0" err="1"/>
              <a:t>офіційно</a:t>
            </a:r>
            <a:r>
              <a:rPr lang="ru-RU" dirty="0"/>
              <a:t> </a:t>
            </a:r>
            <a:r>
              <a:rPr lang="ru-RU" dirty="0" err="1"/>
              <a:t>вважались</a:t>
            </a:r>
            <a:r>
              <a:rPr lang="ru-RU" dirty="0"/>
              <a:t> </a:t>
            </a:r>
            <a:r>
              <a:rPr lang="ru-RU" dirty="0" err="1"/>
              <a:t>одруженими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966" y="4149080"/>
            <a:ext cx="3888432" cy="226866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78421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УПА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000" b="1" dirty="0"/>
              <a:t>Украї́нська повста́нська</a:t>
            </a:r>
            <a:r>
              <a:rPr lang="vi-VN" sz="2000" dirty="0"/>
              <a:t> (</a:t>
            </a:r>
            <a:r>
              <a:rPr lang="vi-VN" sz="2000" i="1" dirty="0"/>
              <a:t>рідше —</a:t>
            </a:r>
            <a:r>
              <a:rPr lang="vi-VN" sz="2000" dirty="0"/>
              <a:t> </a:t>
            </a:r>
            <a:r>
              <a:rPr lang="vi-VN" sz="2000" b="1" dirty="0"/>
              <a:t>повста́нча</a:t>
            </a:r>
            <a:r>
              <a:rPr lang="vi-VN" sz="2000" dirty="0"/>
              <a:t>) </a:t>
            </a:r>
            <a:r>
              <a:rPr lang="vi-VN" sz="2000" b="1" dirty="0"/>
              <a:t>а́рмія</a:t>
            </a:r>
            <a:r>
              <a:rPr lang="vi-VN" sz="2000" dirty="0"/>
              <a:t> (</a:t>
            </a:r>
            <a:r>
              <a:rPr lang="vi-VN" sz="2000" b="1" dirty="0"/>
              <a:t>УПА</a:t>
            </a:r>
            <a:r>
              <a:rPr lang="vi-VN" sz="2000" dirty="0"/>
              <a:t>) — озброєне крило </a:t>
            </a:r>
            <a:r>
              <a:rPr lang="uk-UA" sz="2000" dirty="0" smtClean="0"/>
              <a:t>Організації українських націоналістів</a:t>
            </a:r>
            <a:r>
              <a:rPr lang="vi-VN" sz="2000" dirty="0" smtClean="0"/>
              <a:t>.</a:t>
            </a:r>
            <a:r>
              <a:rPr lang="uk-UA" sz="2000" baseline="30000" dirty="0"/>
              <a:t> </a:t>
            </a:r>
            <a:r>
              <a:rPr lang="vi-VN" sz="2000" dirty="0" smtClean="0"/>
              <a:t>Розпочала </a:t>
            </a:r>
            <a:r>
              <a:rPr lang="vi-VN" sz="2000" dirty="0"/>
              <a:t>свою діяльність з весни </a:t>
            </a:r>
            <a:r>
              <a:rPr lang="uk-UA" sz="2000" dirty="0" smtClean="0"/>
              <a:t>1943</a:t>
            </a:r>
            <a:r>
              <a:rPr lang="vi-VN" sz="2000" dirty="0"/>
              <a:t> року на територіях, які до </a:t>
            </a:r>
            <a:r>
              <a:rPr lang="uk-UA" sz="2000" dirty="0" smtClean="0"/>
              <a:t>1939-1940</a:t>
            </a:r>
            <a:r>
              <a:rPr lang="vi-VN" sz="2000" dirty="0"/>
              <a:t> років входили до складу </a:t>
            </a:r>
            <a:r>
              <a:rPr lang="uk-UA" sz="2000" dirty="0" smtClean="0"/>
              <a:t>Польщі</a:t>
            </a:r>
            <a:r>
              <a:rPr lang="vi-VN" sz="2000" dirty="0" smtClean="0"/>
              <a:t>і</a:t>
            </a:r>
            <a:r>
              <a:rPr lang="vi-VN" sz="2000" dirty="0"/>
              <a:t> і </a:t>
            </a:r>
            <a:r>
              <a:rPr lang="uk-UA" sz="2000" dirty="0" smtClean="0"/>
              <a:t>Румунії </a:t>
            </a:r>
            <a:r>
              <a:rPr lang="uk-UA" sz="2000" dirty="0" err="1" smtClean="0"/>
              <a:t>рейхкомісаріату</a:t>
            </a:r>
            <a:r>
              <a:rPr lang="uk-UA" sz="2000" dirty="0" smtClean="0"/>
              <a:t> Україна</a:t>
            </a:r>
            <a:r>
              <a:rPr lang="vi-VN" sz="2000" dirty="0"/>
              <a:t>  </a:t>
            </a:r>
            <a:r>
              <a:rPr lang="vi-VN" sz="2000" dirty="0" smtClean="0"/>
              <a:t>з </a:t>
            </a:r>
            <a:r>
              <a:rPr lang="vi-VN" sz="2000" dirty="0"/>
              <a:t>кінця березня </a:t>
            </a:r>
            <a:r>
              <a:rPr lang="uk-UA" sz="2000" dirty="0" smtClean="0"/>
              <a:t>1943р.</a:t>
            </a:r>
            <a:r>
              <a:rPr lang="vi-VN" sz="2000" dirty="0"/>
              <a:t> </a:t>
            </a:r>
            <a:r>
              <a:rPr lang="uk-UA" sz="2000" dirty="0" err="1" smtClean="0"/>
              <a:t>Генерал-</a:t>
            </a:r>
            <a:r>
              <a:rPr lang="vi-VN" sz="2000" dirty="0" smtClean="0"/>
              <a:t>губернатор</a:t>
            </a:r>
            <a:r>
              <a:rPr lang="uk-UA" sz="2000" dirty="0" err="1" smtClean="0"/>
              <a:t>ства</a:t>
            </a:r>
            <a:r>
              <a:rPr lang="uk-UA" sz="2000" dirty="0"/>
              <a:t> </a:t>
            </a:r>
            <a:r>
              <a:rPr lang="vi-VN" sz="2000" dirty="0" smtClean="0"/>
              <a:t>та</a:t>
            </a:r>
            <a:r>
              <a:rPr lang="vi-VN" sz="2000" dirty="0"/>
              <a:t> румунської </a:t>
            </a:r>
            <a:r>
              <a:rPr lang="vi-VN" sz="2000" dirty="0" smtClean="0"/>
              <a:t>Трансністрії </a:t>
            </a:r>
            <a:r>
              <a:rPr lang="vi-VN" sz="2000" dirty="0"/>
              <a:t>з </a:t>
            </a:r>
            <a:r>
              <a:rPr lang="vi-VN" sz="2000" dirty="0" smtClean="0"/>
              <a:t>літа</a:t>
            </a:r>
            <a:r>
              <a:rPr lang="uk-UA" sz="2000" dirty="0" smtClean="0"/>
              <a:t> 1944р.</a:t>
            </a:r>
            <a:endParaRPr lang="ru-RU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45024"/>
            <a:ext cx="3055188" cy="305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311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УПА </a:t>
            </a:r>
            <a:r>
              <a:rPr lang="ru-RU" dirty="0" err="1"/>
              <a:t>діяла</a:t>
            </a:r>
            <a:r>
              <a:rPr lang="ru-RU" dirty="0"/>
              <a:t> до 1953 року, коли </a:t>
            </a:r>
            <a:r>
              <a:rPr lang="ru-RU" dirty="0" err="1"/>
              <a:t>активні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припинено</a:t>
            </a:r>
            <a:r>
              <a:rPr lang="ru-RU" dirty="0"/>
              <a:t>, а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вогнища</a:t>
            </a:r>
            <a:r>
              <a:rPr lang="ru-RU" dirty="0"/>
              <a:t> </a:t>
            </a:r>
            <a:r>
              <a:rPr lang="ru-RU" dirty="0" err="1"/>
              <a:t>спротиву</a:t>
            </a:r>
            <a:r>
              <a:rPr lang="ru-RU" dirty="0"/>
              <a:t> </a:t>
            </a:r>
            <a:r>
              <a:rPr lang="ru-RU" dirty="0" err="1"/>
              <a:t>діяли</a:t>
            </a:r>
            <a:r>
              <a:rPr lang="ru-RU" dirty="0"/>
              <a:t> </a:t>
            </a:r>
            <a:r>
              <a:rPr lang="ru-RU" dirty="0" err="1"/>
              <a:t>впродовж</a:t>
            </a:r>
            <a:r>
              <a:rPr lang="ru-RU" dirty="0"/>
              <a:t> 1950-1960-х </a:t>
            </a:r>
            <a:r>
              <a:rPr lang="ru-RU" dirty="0" err="1"/>
              <a:t>років</a:t>
            </a:r>
            <a:r>
              <a:rPr lang="ru-RU" dirty="0"/>
              <a:t>. З 1943 по 1950 роки </a:t>
            </a:r>
            <a:r>
              <a:rPr lang="ru-RU" dirty="0" err="1"/>
              <a:t>Головним</a:t>
            </a:r>
            <a:r>
              <a:rPr lang="ru-RU" dirty="0"/>
              <a:t> Командиром УПА </a:t>
            </a:r>
            <a:r>
              <a:rPr lang="ru-RU" dirty="0" err="1"/>
              <a:t>був</a:t>
            </a:r>
            <a:r>
              <a:rPr lang="ru-RU" dirty="0"/>
              <a:t> генерал Роман Шухевич, з 1950 по 1954 </a:t>
            </a:r>
            <a:r>
              <a:rPr lang="ru-RU" dirty="0" err="1"/>
              <a:t>рр</a:t>
            </a:r>
            <a:r>
              <a:rPr lang="ru-RU" dirty="0"/>
              <a:t>. — Василь Кук.</a:t>
            </a:r>
          </a:p>
        </p:txBody>
      </p:sp>
      <p:pic>
        <p:nvPicPr>
          <p:cNvPr id="4098" name="Picture 2" descr="https://encrypted-tbn2.gstatic.com/images?q=tbn:ANd9GcQoO02a2lbQNL9br8m9kNPkjP9ho6O6X1vmACxIgrnm8-hKpKk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16462"/>
            <a:ext cx="3240360" cy="18573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44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53403"/>
            <a:ext cx="8229600" cy="4083709"/>
          </a:xfrm>
        </p:spPr>
        <p:txBody>
          <a:bodyPr>
            <a:normAutofit fontScale="85000" lnSpcReduction="10000"/>
          </a:bodyPr>
          <a:lstStyle/>
          <a:p>
            <a:r>
              <a:rPr lang="vi-VN" dirty="0"/>
              <a:t>Ставлення до історії УПА в українському суспільстві впродовж років незалежності коливається між позитивним (борці занезалежність) і протилежним (німецькі колаборанти): сама оцінка часто спирається на пропагандистські штампи обох сторін. Питання про офіційне визнання УПА воюючою стороною у Другій світової </a:t>
            </a:r>
            <a:r>
              <a:rPr lang="vi-VN" dirty="0" smtClean="0"/>
              <a:t>війні</a:t>
            </a:r>
            <a:r>
              <a:rPr lang="uk-UA" dirty="0" smtClean="0"/>
              <a:t> </a:t>
            </a:r>
            <a:r>
              <a:rPr lang="vi-VN" dirty="0" smtClean="0"/>
              <a:t>та </a:t>
            </a:r>
            <a:r>
              <a:rPr lang="vi-VN" dirty="0"/>
              <a:t>пов'язане з цим питанням надання ветеранам УПА пільг на державному рівні (декілька західних областей вже прийняли це рішення на своєму рівні), досі залишаються невирішеними. З 2005 року в Україні офіційно святкуються річниці створення УПА (14 жовтня1942, свято </a:t>
            </a:r>
            <a:r>
              <a:rPr lang="vi-VN" dirty="0" smtClean="0"/>
              <a:t>Покро́ви </a:t>
            </a:r>
            <a:r>
              <a:rPr lang="vi-VN" dirty="0"/>
              <a:t>Пресвято́ї Богоро́диці).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337552"/>
            <a:ext cx="4211960" cy="25204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776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Боротьба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повстанської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 — </a:t>
            </a:r>
            <a:r>
              <a:rPr lang="ru-RU" dirty="0" err="1"/>
              <a:t>складова</a:t>
            </a:r>
            <a:r>
              <a:rPr lang="ru-RU" dirty="0"/>
              <a:t> 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визвольного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1920–1950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492471"/>
            <a:ext cx="4707141" cy="282428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70184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368152"/>
          </a:xfrm>
        </p:spPr>
        <p:txBody>
          <a:bodyPr>
            <a:noAutofit/>
          </a:bodyPr>
          <a:lstStyle/>
          <a:p>
            <a:r>
              <a:rPr lang="ru-RU" sz="2400" i="1" dirty="0" err="1"/>
              <a:t>Поділ</a:t>
            </a:r>
            <a:r>
              <a:rPr lang="ru-RU" sz="2400" i="1" dirty="0"/>
              <a:t> УПА на </a:t>
            </a:r>
            <a:r>
              <a:rPr lang="ru-RU" sz="2400" i="1" dirty="0" err="1"/>
              <a:t>групи</a:t>
            </a:r>
            <a:r>
              <a:rPr lang="ru-RU" sz="2400" i="1" dirty="0"/>
              <a:t> </a:t>
            </a:r>
            <a:r>
              <a:rPr lang="ru-RU" sz="2400" i="1" dirty="0" err="1"/>
              <a:t>відбувся</a:t>
            </a:r>
            <a:r>
              <a:rPr lang="ru-RU" sz="2400" i="1" dirty="0"/>
              <a:t> у </a:t>
            </a:r>
            <a:r>
              <a:rPr lang="ru-RU" sz="2400" i="1" dirty="0" err="1"/>
              <a:t>грудні</a:t>
            </a:r>
            <a:r>
              <a:rPr lang="ru-RU" sz="2400" i="1" dirty="0"/>
              <a:t> 1943 </a:t>
            </a:r>
            <a:r>
              <a:rPr lang="ru-RU" sz="2400" i="1" dirty="0" smtClean="0"/>
              <a:t>р.</a:t>
            </a:r>
            <a:r>
              <a:rPr lang="ru-RU" sz="2400" i="1" dirty="0"/>
              <a:t> </a:t>
            </a:r>
            <a:r>
              <a:rPr lang="ru-RU" sz="2400" i="1" dirty="0" err="1"/>
              <a:t>Територіально</a:t>
            </a:r>
            <a:r>
              <a:rPr lang="ru-RU" sz="2400" i="1" dirty="0"/>
              <a:t> УПА </a:t>
            </a:r>
            <a:r>
              <a:rPr lang="ru-RU" sz="2400" i="1" dirty="0" err="1"/>
              <a:t>ділилася</a:t>
            </a:r>
            <a:r>
              <a:rPr lang="ru-RU" sz="2400" i="1" dirty="0"/>
              <a:t> на </a:t>
            </a:r>
            <a:r>
              <a:rPr lang="ru-RU" sz="2400" i="1" dirty="0" err="1"/>
              <a:t>чотири</a:t>
            </a:r>
            <a:r>
              <a:rPr lang="ru-RU" sz="2400" i="1" dirty="0"/>
              <a:t> </a:t>
            </a:r>
            <a:r>
              <a:rPr lang="ru-RU" sz="2400" i="1" dirty="0" err="1"/>
              <a:t>частини</a:t>
            </a:r>
            <a:r>
              <a:rPr lang="ru-RU" sz="2400" i="1" dirty="0"/>
              <a:t>:</a:t>
            </a:r>
            <a:br>
              <a:rPr lang="ru-RU" sz="2400" i="1" dirty="0"/>
            </a:br>
            <a:r>
              <a:rPr lang="ru-RU" sz="2400" i="1" dirty="0"/>
              <a:t/>
            </a:r>
            <a:br>
              <a:rPr lang="ru-RU" sz="2400" i="1" dirty="0"/>
            </a:b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8498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УПА-</a:t>
            </a:r>
            <a:r>
              <a:rPr lang="ru-RU" b="1" dirty="0" err="1"/>
              <a:t>Північ</a:t>
            </a:r>
            <a:r>
              <a:rPr lang="ru-RU" dirty="0"/>
              <a:t> (</a:t>
            </a:r>
            <a:r>
              <a:rPr lang="ru-RU" dirty="0" err="1"/>
              <a:t>Волинська</a:t>
            </a:r>
            <a:r>
              <a:rPr lang="ru-RU" dirty="0"/>
              <a:t>, </a:t>
            </a:r>
            <a:r>
              <a:rPr lang="ru-RU" dirty="0" err="1"/>
              <a:t>Рівненська</a:t>
            </a:r>
            <a:r>
              <a:rPr lang="ru-RU" dirty="0"/>
              <a:t> і </a:t>
            </a:r>
            <a:r>
              <a:rPr lang="ru-RU" dirty="0" err="1"/>
              <a:t>частина</a:t>
            </a:r>
            <a:r>
              <a:rPr lang="ru-RU" dirty="0"/>
              <a:t> </a:t>
            </a:r>
            <a:r>
              <a:rPr lang="ru-RU" dirty="0" err="1" smtClean="0"/>
              <a:t>Житомирської</a:t>
            </a:r>
            <a:r>
              <a:rPr lang="ru-RU" dirty="0"/>
              <a:t> та </a:t>
            </a:r>
            <a:r>
              <a:rPr lang="ru-RU" dirty="0" err="1"/>
              <a:t>Київської</a:t>
            </a:r>
            <a:r>
              <a:rPr lang="ru-RU" dirty="0"/>
              <a:t> областей);</a:t>
            </a:r>
          </a:p>
          <a:p>
            <a:r>
              <a:rPr lang="ru-RU" b="1" dirty="0"/>
              <a:t>УПА-</a:t>
            </a:r>
            <a:r>
              <a:rPr lang="ru-RU" b="1" dirty="0" err="1"/>
              <a:t>Захід</a:t>
            </a:r>
            <a:r>
              <a:rPr lang="ru-RU" dirty="0"/>
              <a:t> (</a:t>
            </a:r>
            <a:r>
              <a:rPr lang="ru-RU" dirty="0" err="1"/>
              <a:t>Дрогобицька</a:t>
            </a:r>
            <a:r>
              <a:rPr lang="ru-RU" dirty="0"/>
              <a:t>, </a:t>
            </a:r>
            <a:r>
              <a:rPr lang="ru-RU" dirty="0" err="1"/>
              <a:t>Львівська</a:t>
            </a:r>
            <a:r>
              <a:rPr lang="ru-RU" dirty="0"/>
              <a:t>, </a:t>
            </a:r>
            <a:r>
              <a:rPr lang="ru-RU" dirty="0" err="1"/>
              <a:t>Тернопільська</a:t>
            </a:r>
            <a:r>
              <a:rPr lang="ru-RU" dirty="0"/>
              <a:t>, </a:t>
            </a:r>
            <a:r>
              <a:rPr lang="ru-RU" dirty="0" err="1"/>
              <a:t>Івано-Франківська</a:t>
            </a:r>
            <a:r>
              <a:rPr lang="ru-RU" dirty="0"/>
              <a:t> та </a:t>
            </a:r>
            <a:r>
              <a:rPr lang="ru-RU" dirty="0" err="1"/>
              <a:t>частини</a:t>
            </a:r>
            <a:r>
              <a:rPr lang="ru-RU" dirty="0"/>
              <a:t> </a:t>
            </a:r>
            <a:r>
              <a:rPr lang="ru-RU" dirty="0" err="1"/>
              <a:t>Закарпатської</a:t>
            </a:r>
            <a:r>
              <a:rPr lang="ru-RU" dirty="0"/>
              <a:t> і </a:t>
            </a:r>
            <a:r>
              <a:rPr lang="ru-RU" dirty="0" err="1"/>
              <a:t>Чернівецької</a:t>
            </a:r>
            <a:r>
              <a:rPr lang="ru-RU" dirty="0"/>
              <a:t> областей), з </a:t>
            </a:r>
            <a:r>
              <a:rPr lang="ru-RU" dirty="0" err="1"/>
              <a:t>окремою</a:t>
            </a:r>
            <a:r>
              <a:rPr lang="ru-RU" dirty="0"/>
              <a:t> </a:t>
            </a:r>
            <a:r>
              <a:rPr lang="ru-RU" dirty="0" err="1"/>
              <a:t>воєнною</a:t>
            </a:r>
            <a:r>
              <a:rPr lang="ru-RU" dirty="0"/>
              <a:t> округою «</a:t>
            </a:r>
            <a:r>
              <a:rPr lang="ru-RU" dirty="0" err="1"/>
              <a:t>Сян</a:t>
            </a:r>
            <a:r>
              <a:rPr lang="ru-RU" dirty="0"/>
              <a:t>» (</a:t>
            </a:r>
            <a:r>
              <a:rPr lang="ru-RU" dirty="0" err="1"/>
              <a:t>Перемищина</a:t>
            </a:r>
            <a:r>
              <a:rPr lang="ru-RU" dirty="0"/>
              <a:t>, </a:t>
            </a:r>
            <a:r>
              <a:rPr lang="ru-RU" dirty="0" err="1"/>
              <a:t>Холмщина</a:t>
            </a:r>
            <a:r>
              <a:rPr lang="ru-RU" dirty="0"/>
              <a:t>, </a:t>
            </a:r>
            <a:r>
              <a:rPr lang="ru-RU" dirty="0" err="1"/>
              <a:t>Лемківщина</a:t>
            </a:r>
            <a:r>
              <a:rPr lang="ru-RU" dirty="0"/>
              <a:t>, </a:t>
            </a:r>
            <a:r>
              <a:rPr lang="ru-RU" dirty="0" err="1"/>
              <a:t>Надсяння</a:t>
            </a:r>
            <a:r>
              <a:rPr lang="ru-RU" dirty="0"/>
              <a:t>) ;</a:t>
            </a:r>
          </a:p>
          <a:p>
            <a:r>
              <a:rPr lang="ru-RU" b="1" dirty="0"/>
              <a:t>УПА-</a:t>
            </a:r>
            <a:r>
              <a:rPr lang="ru-RU" b="1" dirty="0" err="1"/>
              <a:t>Південь</a:t>
            </a:r>
            <a:r>
              <a:rPr lang="ru-RU" dirty="0"/>
              <a:t> (</a:t>
            </a:r>
            <a:r>
              <a:rPr lang="ru-RU" dirty="0" err="1"/>
              <a:t>частини</a:t>
            </a:r>
            <a:r>
              <a:rPr lang="ru-RU" dirty="0"/>
              <a:t> </a:t>
            </a:r>
            <a:r>
              <a:rPr lang="ru-RU" dirty="0" err="1"/>
              <a:t>Вінницької</a:t>
            </a:r>
            <a:r>
              <a:rPr lang="ru-RU" dirty="0"/>
              <a:t> і </a:t>
            </a:r>
            <a:r>
              <a:rPr lang="ru-RU" dirty="0" err="1"/>
              <a:t>Хмельницької</a:t>
            </a:r>
            <a:r>
              <a:rPr lang="ru-RU" dirty="0"/>
              <a:t> областей).</a:t>
            </a:r>
          </a:p>
          <a:p>
            <a:r>
              <a:rPr lang="ru-RU" b="1" dirty="0"/>
              <a:t>УПА-</a:t>
            </a:r>
            <a:r>
              <a:rPr lang="ru-RU" b="1" dirty="0" err="1"/>
              <a:t>Схід</a:t>
            </a:r>
            <a:r>
              <a:rPr lang="ru-RU" dirty="0"/>
              <a:t> (</a:t>
            </a:r>
            <a:r>
              <a:rPr lang="ru-RU" dirty="0" err="1"/>
              <a:t>частини</a:t>
            </a:r>
            <a:r>
              <a:rPr lang="ru-RU" dirty="0"/>
              <a:t> </a:t>
            </a:r>
            <a:r>
              <a:rPr lang="ru-RU" dirty="0" err="1"/>
              <a:t>Київської</a:t>
            </a:r>
            <a:r>
              <a:rPr lang="ru-RU" dirty="0"/>
              <a:t> і </a:t>
            </a:r>
            <a:r>
              <a:rPr lang="ru-RU" dirty="0" err="1"/>
              <a:t>Чернігівської</a:t>
            </a:r>
            <a:r>
              <a:rPr lang="ru-RU" dirty="0"/>
              <a:t> областей), </a:t>
            </a:r>
            <a:r>
              <a:rPr lang="ru-RU" dirty="0" err="1"/>
              <a:t>частково</a:t>
            </a:r>
            <a:r>
              <a:rPr lang="ru-RU" dirty="0"/>
              <a:t> сформована, </a:t>
            </a:r>
            <a:r>
              <a:rPr lang="ru-RU" dirty="0" err="1"/>
              <a:t>окремого</a:t>
            </a:r>
            <a:r>
              <a:rPr lang="ru-RU" dirty="0"/>
              <a:t> </a:t>
            </a:r>
            <a:r>
              <a:rPr lang="ru-RU" dirty="0" err="1"/>
              <a:t>командування</a:t>
            </a:r>
            <a:r>
              <a:rPr lang="ru-RU" dirty="0"/>
              <a:t> для УПА-</a:t>
            </a:r>
            <a:r>
              <a:rPr lang="ru-RU" dirty="0" err="1"/>
              <a:t>Схід</a:t>
            </a:r>
            <a:r>
              <a:rPr lang="ru-RU" dirty="0"/>
              <a:t> не створено. 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терені</a:t>
            </a:r>
            <a:r>
              <a:rPr lang="ru-RU" dirty="0"/>
              <a:t> </a:t>
            </a:r>
            <a:r>
              <a:rPr lang="ru-RU" dirty="0" err="1"/>
              <a:t>діяли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поодинокі</a:t>
            </a:r>
            <a:r>
              <a:rPr lang="ru-RU" dirty="0"/>
              <a:t> </a:t>
            </a:r>
            <a:r>
              <a:rPr lang="ru-RU" dirty="0" err="1"/>
              <a:t>повстанські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474757"/>
            <a:ext cx="3234306" cy="21799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868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3750" y="404664"/>
            <a:ext cx="5143050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/>
              <a:t>ділилися</a:t>
            </a:r>
            <a:r>
              <a:rPr lang="ru-RU" dirty="0"/>
              <a:t> на </a:t>
            </a:r>
            <a:r>
              <a:rPr lang="ru-RU" dirty="0" err="1"/>
              <a:t>воєнні</a:t>
            </a:r>
            <a:r>
              <a:rPr lang="ru-RU" dirty="0"/>
              <a:t> округи, а округи на </a:t>
            </a:r>
            <a:r>
              <a:rPr lang="ru-RU" dirty="0" err="1"/>
              <a:t>тактичні</a:t>
            </a:r>
            <a:r>
              <a:rPr lang="ru-RU" dirty="0"/>
              <a:t> </a:t>
            </a:r>
            <a:r>
              <a:rPr lang="ru-RU" dirty="0" err="1" smtClean="0"/>
              <a:t>відтинки.УПА</a:t>
            </a:r>
            <a:r>
              <a:rPr lang="ru-RU" dirty="0" smtClean="0"/>
              <a:t> </a:t>
            </a:r>
            <a:r>
              <a:rPr lang="ru-RU" dirty="0"/>
              <a:t>являла собою </a:t>
            </a:r>
            <a:r>
              <a:rPr lang="ru-RU" dirty="0" err="1"/>
              <a:t>партизанську</a:t>
            </a:r>
            <a:r>
              <a:rPr lang="ru-RU" dirty="0"/>
              <a:t> </a:t>
            </a:r>
            <a:r>
              <a:rPr lang="ru-RU" dirty="0" err="1"/>
              <a:t>армію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мала </a:t>
            </a:r>
            <a:r>
              <a:rPr lang="ru-RU" dirty="0" err="1"/>
              <a:t>трофейне</a:t>
            </a:r>
            <a:r>
              <a:rPr lang="ru-RU" dirty="0"/>
              <a:t> </a:t>
            </a:r>
            <a:r>
              <a:rPr lang="ru-RU" dirty="0" err="1"/>
              <a:t>озброєння</a:t>
            </a:r>
            <a:r>
              <a:rPr lang="ru-RU" dirty="0"/>
              <a:t> (в основному, </a:t>
            </a:r>
            <a:r>
              <a:rPr lang="ru-RU" dirty="0" err="1"/>
              <a:t>німецька</a:t>
            </a:r>
            <a:r>
              <a:rPr lang="ru-RU" dirty="0"/>
              <a:t> та </a:t>
            </a:r>
            <a:r>
              <a:rPr lang="ru-RU" dirty="0" err="1"/>
              <a:t>радянська</a:t>
            </a:r>
            <a:r>
              <a:rPr lang="ru-RU" dirty="0"/>
              <a:t> </a:t>
            </a:r>
            <a:r>
              <a:rPr lang="ru-RU" dirty="0" err="1"/>
              <a:t>зброя</a:t>
            </a:r>
            <a:r>
              <a:rPr lang="ru-RU" dirty="0"/>
              <a:t>), </a:t>
            </a:r>
            <a:r>
              <a:rPr lang="ru-RU" dirty="0" err="1"/>
              <a:t>амуніцію</a:t>
            </a:r>
            <a:r>
              <a:rPr lang="ru-RU" dirty="0"/>
              <a:t> (в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спецуніформа</a:t>
            </a:r>
            <a:r>
              <a:rPr lang="ru-RU" dirty="0"/>
              <a:t> 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відділах</a:t>
            </a:r>
            <a:r>
              <a:rPr lang="ru-RU" dirty="0"/>
              <a:t>), </a:t>
            </a:r>
            <a:r>
              <a:rPr lang="ru-RU" dirty="0" err="1"/>
              <a:t>дисципліну</a:t>
            </a:r>
            <a:r>
              <a:rPr lang="ru-RU" dirty="0"/>
              <a:t>, </a:t>
            </a:r>
            <a:r>
              <a:rPr lang="ru-RU" dirty="0" err="1"/>
              <a:t>військову</a:t>
            </a:r>
            <a:r>
              <a:rPr lang="ru-RU" dirty="0"/>
              <a:t> тактику, Службу </a:t>
            </a:r>
            <a:r>
              <a:rPr lang="ru-RU" dirty="0" err="1"/>
              <a:t>безпеки</a:t>
            </a:r>
            <a:r>
              <a:rPr lang="ru-RU" dirty="0"/>
              <a:t> (СБ ОУН), агентуру, </a:t>
            </a:r>
            <a:r>
              <a:rPr lang="ru-RU" dirty="0" err="1"/>
              <a:t>розвідку</a:t>
            </a:r>
            <a:r>
              <a:rPr lang="ru-RU" dirty="0"/>
              <a:t>, </a:t>
            </a:r>
            <a:r>
              <a:rPr lang="ru-RU" dirty="0" err="1"/>
              <a:t>контррозвідку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994" y="548680"/>
            <a:ext cx="3579744" cy="609329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14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Тактика й акції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достоїнствами</a:t>
            </a:r>
            <a:r>
              <a:rPr lang="ru-RU" dirty="0"/>
              <a:t> УПА в </a:t>
            </a:r>
            <a:r>
              <a:rPr lang="ru-RU" dirty="0" err="1"/>
              <a:t>партизанській</a:t>
            </a:r>
            <a:r>
              <a:rPr lang="ru-RU" dirty="0"/>
              <a:t> </a:t>
            </a:r>
            <a:r>
              <a:rPr lang="ru-RU" dirty="0" err="1"/>
              <a:t>війні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:</a:t>
            </a:r>
          </a:p>
          <a:p>
            <a:r>
              <a:rPr lang="ru-RU" dirty="0" err="1"/>
              <a:t>Ідейність</a:t>
            </a:r>
            <a:r>
              <a:rPr lang="ru-RU" dirty="0"/>
              <a:t> (знали, за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боролися</a:t>
            </a:r>
            <a:r>
              <a:rPr lang="ru-RU" dirty="0"/>
              <a:t>);</a:t>
            </a:r>
          </a:p>
          <a:p>
            <a:r>
              <a:rPr lang="ru-RU" dirty="0" err="1"/>
              <a:t>Гарний</a:t>
            </a:r>
            <a:r>
              <a:rPr lang="ru-RU" dirty="0"/>
              <a:t> морально-</a:t>
            </a:r>
            <a:r>
              <a:rPr lang="ru-RU" dirty="0" err="1"/>
              <a:t>психологічний</a:t>
            </a:r>
            <a:r>
              <a:rPr lang="ru-RU" dirty="0"/>
              <a:t> стан (</a:t>
            </a:r>
            <a:r>
              <a:rPr lang="ru-RU" dirty="0" err="1"/>
              <a:t>відвага</a:t>
            </a:r>
            <a:r>
              <a:rPr lang="ru-RU" dirty="0"/>
              <a:t>, </a:t>
            </a:r>
            <a:r>
              <a:rPr lang="ru-RU" dirty="0" err="1"/>
              <a:t>ентузіазм</a:t>
            </a:r>
            <a:r>
              <a:rPr lang="ru-RU" dirty="0"/>
              <a:t>, </a:t>
            </a:r>
            <a:r>
              <a:rPr lang="ru-RU" dirty="0" err="1"/>
              <a:t>жертовність</a:t>
            </a:r>
            <a:r>
              <a:rPr lang="ru-RU" dirty="0"/>
              <a:t>);</a:t>
            </a:r>
          </a:p>
          <a:p>
            <a:r>
              <a:rPr lang="ru-RU" dirty="0" err="1"/>
              <a:t>Загартованість</a:t>
            </a:r>
            <a:r>
              <a:rPr lang="ru-RU" dirty="0"/>
              <a:t> і </a:t>
            </a:r>
            <a:r>
              <a:rPr lang="ru-RU" dirty="0" err="1"/>
              <a:t>витривалість</a:t>
            </a:r>
            <a:r>
              <a:rPr lang="ru-RU" dirty="0"/>
              <a:t> (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переносити</a:t>
            </a:r>
            <a:r>
              <a:rPr lang="ru-RU" dirty="0"/>
              <a:t> холод і голод,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і </a:t>
            </a:r>
            <a:r>
              <a:rPr lang="ru-RU" dirty="0" err="1"/>
              <a:t>психологічні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);</a:t>
            </a:r>
          </a:p>
          <a:p>
            <a:r>
              <a:rPr lang="ru-RU" dirty="0" err="1"/>
              <a:t>Військова</a:t>
            </a:r>
            <a:r>
              <a:rPr lang="ru-RU" dirty="0"/>
              <a:t> </a:t>
            </a:r>
            <a:r>
              <a:rPr lang="ru-RU" dirty="0" err="1"/>
              <a:t>хитрість</a:t>
            </a:r>
            <a:r>
              <a:rPr lang="ru-RU" dirty="0"/>
              <a:t>, </a:t>
            </a:r>
            <a:r>
              <a:rPr lang="ru-RU" dirty="0" err="1"/>
              <a:t>винахідливість</a:t>
            </a:r>
            <a:r>
              <a:rPr lang="ru-RU" dirty="0"/>
              <a:t>, </a:t>
            </a:r>
            <a:r>
              <a:rPr lang="ru-RU" dirty="0" err="1"/>
              <a:t>підприємливість</a:t>
            </a:r>
            <a:r>
              <a:rPr lang="ru-RU" dirty="0"/>
              <a:t>;</a:t>
            </a:r>
          </a:p>
          <a:p>
            <a:r>
              <a:rPr lang="ru-RU" dirty="0"/>
              <a:t>Максимально </a:t>
            </a:r>
            <a:r>
              <a:rPr lang="ru-RU" dirty="0" err="1"/>
              <a:t>раціональне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наявних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</a:t>
            </a:r>
          </a:p>
          <a:p>
            <a:r>
              <a:rPr lang="ru-RU" dirty="0"/>
              <a:t>До числа </a:t>
            </a:r>
            <a:r>
              <a:rPr lang="ru-RU" dirty="0" err="1"/>
              <a:t>недоліків</a:t>
            </a:r>
            <a:r>
              <a:rPr lang="ru-RU" dirty="0"/>
              <a:t> УПА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віднести</a:t>
            </a:r>
            <a:r>
              <a:rPr lang="ru-RU" dirty="0"/>
              <a:t>:</a:t>
            </a:r>
          </a:p>
          <a:p>
            <a:r>
              <a:rPr lang="ru-RU" dirty="0" err="1"/>
              <a:t>Меншу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повстанців</a:t>
            </a:r>
            <a:r>
              <a:rPr lang="ru-RU" dirty="0"/>
              <a:t> в </a:t>
            </a:r>
            <a:r>
              <a:rPr lang="ru-RU" dirty="0" err="1"/>
              <a:t>порівнянні</a:t>
            </a:r>
            <a:r>
              <a:rPr lang="ru-RU" dirty="0"/>
              <a:t> з силами противника;</a:t>
            </a:r>
          </a:p>
          <a:p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слабку</a:t>
            </a:r>
            <a:r>
              <a:rPr lang="ru-RU" dirty="0"/>
              <a:t> </a:t>
            </a:r>
            <a:r>
              <a:rPr lang="ru-RU" dirty="0" err="1"/>
              <a:t>військову</a:t>
            </a:r>
            <a:r>
              <a:rPr lang="ru-RU" dirty="0"/>
              <a:t> </a:t>
            </a:r>
            <a:r>
              <a:rPr lang="ru-RU" dirty="0" err="1"/>
              <a:t>підготовку</a:t>
            </a:r>
            <a:r>
              <a:rPr lang="ru-RU" dirty="0"/>
              <a:t>;</a:t>
            </a:r>
          </a:p>
          <a:p>
            <a:r>
              <a:rPr lang="ru-RU" dirty="0" err="1"/>
              <a:t>Різноманітність</a:t>
            </a:r>
            <a:r>
              <a:rPr lang="ru-RU" dirty="0"/>
              <a:t> </a:t>
            </a:r>
            <a:r>
              <a:rPr lang="ru-RU" dirty="0" err="1"/>
              <a:t>озброєння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ускладнювало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боєприпасами</a:t>
            </a:r>
            <a:r>
              <a:rPr lang="ru-RU" dirty="0"/>
              <a:t> та </a:t>
            </a:r>
            <a:r>
              <a:rPr lang="ru-RU" dirty="0" err="1"/>
              <a:t>технічним</a:t>
            </a:r>
            <a:r>
              <a:rPr lang="ru-RU" dirty="0"/>
              <a:t> </a:t>
            </a:r>
            <a:r>
              <a:rPr lang="ru-RU" dirty="0" err="1"/>
              <a:t>обслуговуванням</a:t>
            </a:r>
            <a:r>
              <a:rPr lang="ru-RU" dirty="0"/>
              <a:t>;</a:t>
            </a:r>
          </a:p>
          <a:p>
            <a:r>
              <a:rPr lang="ru-RU" dirty="0" err="1"/>
              <a:t>Нестачу</a:t>
            </a:r>
            <a:r>
              <a:rPr lang="ru-RU" dirty="0"/>
              <a:t>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підготовлених</a:t>
            </a:r>
            <a:r>
              <a:rPr lang="ru-RU" dirty="0"/>
              <a:t> </a:t>
            </a:r>
            <a:r>
              <a:rPr lang="ru-RU" dirty="0" err="1"/>
              <a:t>командних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;</a:t>
            </a:r>
          </a:p>
          <a:p>
            <a:r>
              <a:rPr lang="ru-RU" dirty="0" err="1"/>
              <a:t>Слабку</a:t>
            </a:r>
            <a:r>
              <a:rPr lang="ru-RU" dirty="0"/>
              <a:t> </a:t>
            </a:r>
            <a:r>
              <a:rPr lang="ru-RU" dirty="0" err="1"/>
              <a:t>оперативну</a:t>
            </a:r>
            <a:r>
              <a:rPr lang="ru-RU" dirty="0"/>
              <a:t> базу на </a:t>
            </a:r>
            <a:r>
              <a:rPr lang="ru-RU" dirty="0" err="1"/>
              <a:t>територіях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контролювалися</a:t>
            </a:r>
            <a:r>
              <a:rPr lang="ru-RU" dirty="0"/>
              <a:t> противником;</a:t>
            </a:r>
          </a:p>
          <a:p>
            <a:r>
              <a:rPr lang="ru-RU" dirty="0" err="1"/>
              <a:t>Неможливість</a:t>
            </a:r>
            <a:r>
              <a:rPr lang="ru-RU" dirty="0"/>
              <a:t> </a:t>
            </a:r>
            <a:r>
              <a:rPr lang="ru-RU" dirty="0" err="1"/>
              <a:t>швидкого</a:t>
            </a:r>
            <a:r>
              <a:rPr lang="ru-RU" dirty="0"/>
              <a:t> </a:t>
            </a:r>
            <a:r>
              <a:rPr lang="ru-RU" dirty="0" err="1"/>
              <a:t>перекидання</a:t>
            </a:r>
            <a:r>
              <a:rPr lang="ru-RU" dirty="0"/>
              <a:t> сил на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;</a:t>
            </a:r>
          </a:p>
          <a:p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повноцінного</a:t>
            </a:r>
            <a:r>
              <a:rPr lang="ru-RU" dirty="0"/>
              <a:t> </a:t>
            </a:r>
            <a:r>
              <a:rPr lang="ru-RU" dirty="0" err="1"/>
              <a:t>тилу</a:t>
            </a:r>
            <a:r>
              <a:rPr lang="ru-RU" dirty="0"/>
              <a:t> та сильна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73200" y="-24008"/>
            <a:ext cx="1470798" cy="20848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389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6805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/>
              <a:t>сильні</a:t>
            </a:r>
            <a:r>
              <a:rPr lang="ru-RU" dirty="0"/>
              <a:t> і </a:t>
            </a:r>
            <a:r>
              <a:rPr lang="ru-RU" dirty="0" err="1"/>
              <a:t>слабкі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 для </a:t>
            </a:r>
            <a:r>
              <a:rPr lang="ru-RU" dirty="0" err="1"/>
              <a:t>боротьби</a:t>
            </a:r>
            <a:r>
              <a:rPr lang="ru-RU" dirty="0"/>
              <a:t> УПА на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етапах</a:t>
            </a:r>
            <a:r>
              <a:rPr lang="ru-RU" dirty="0"/>
              <a:t>: коли вона </a:t>
            </a:r>
            <a:r>
              <a:rPr lang="ru-RU" dirty="0" err="1"/>
              <a:t>воювала</a:t>
            </a:r>
            <a:r>
              <a:rPr lang="ru-RU" dirty="0"/>
              <a:t> </a:t>
            </a:r>
            <a:r>
              <a:rPr lang="ru-RU" dirty="0" err="1"/>
              <a:t>формуваннями</a:t>
            </a:r>
            <a:r>
              <a:rPr lang="ru-RU" dirty="0"/>
              <a:t> </a:t>
            </a:r>
            <a:r>
              <a:rPr lang="ru-RU" dirty="0" err="1"/>
              <a:t>армійського</a:t>
            </a:r>
            <a:r>
              <a:rPr lang="ru-RU" dirty="0"/>
              <a:t> типу (перший </a:t>
            </a:r>
            <a:r>
              <a:rPr lang="ru-RU" dirty="0" err="1"/>
              <a:t>етап</a:t>
            </a:r>
            <a:r>
              <a:rPr lang="ru-RU" dirty="0"/>
              <a:t>), коли стала </a:t>
            </a:r>
            <a:r>
              <a:rPr lang="ru-RU" dirty="0" err="1"/>
              <a:t>діяти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партизанських</a:t>
            </a:r>
            <a:r>
              <a:rPr lang="ru-RU" dirty="0"/>
              <a:t> </a:t>
            </a:r>
            <a:r>
              <a:rPr lang="ru-RU" dirty="0" err="1"/>
              <a:t>загонів</a:t>
            </a:r>
            <a:r>
              <a:rPr lang="ru-RU" dirty="0"/>
              <a:t> (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), і коли вела </a:t>
            </a:r>
            <a:r>
              <a:rPr lang="ru-RU" dirty="0" err="1"/>
              <a:t>підпільну</a:t>
            </a:r>
            <a:r>
              <a:rPr lang="ru-RU" dirty="0"/>
              <a:t> </a:t>
            </a:r>
            <a:r>
              <a:rPr lang="ru-RU" dirty="0" err="1"/>
              <a:t>диверсійноно-терористичну</a:t>
            </a:r>
            <a:r>
              <a:rPr lang="ru-RU" dirty="0"/>
              <a:t> й </a:t>
            </a:r>
            <a:r>
              <a:rPr lang="ru-RU" dirty="0" err="1"/>
              <a:t>пропагандистську</a:t>
            </a:r>
            <a:r>
              <a:rPr lang="ru-RU" dirty="0"/>
              <a:t> </a:t>
            </a:r>
            <a:r>
              <a:rPr lang="ru-RU" dirty="0" err="1"/>
              <a:t>боротьбу</a:t>
            </a:r>
            <a:r>
              <a:rPr lang="ru-RU" dirty="0"/>
              <a:t> (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 smtClean="0"/>
              <a:t>).</a:t>
            </a:r>
            <a:r>
              <a:rPr lang="ru-RU" baseline="30000" dirty="0"/>
              <a:t> </a:t>
            </a:r>
            <a:r>
              <a:rPr lang="ru-RU" dirty="0" smtClean="0"/>
              <a:t>За </a:t>
            </a:r>
            <a:r>
              <a:rPr lang="ru-RU" dirty="0"/>
              <a:t>весь час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УПА </a:t>
            </a:r>
            <a:r>
              <a:rPr lang="ru-RU" dirty="0" err="1"/>
              <a:t>застосовувала</a:t>
            </a:r>
            <a:r>
              <a:rPr lang="ru-RU" dirty="0"/>
              <a:t> тактику </a:t>
            </a:r>
            <a:r>
              <a:rPr lang="ru-RU" dirty="0" err="1"/>
              <a:t>постійних</a:t>
            </a:r>
            <a:r>
              <a:rPr lang="ru-RU" dirty="0"/>
              <a:t> </a:t>
            </a:r>
            <a:r>
              <a:rPr lang="ru-RU" dirty="0" err="1"/>
              <a:t>маршів</a:t>
            </a:r>
            <a:r>
              <a:rPr lang="ru-RU" dirty="0"/>
              <a:t>, </a:t>
            </a:r>
            <a:r>
              <a:rPr lang="ru-RU" dirty="0" err="1"/>
              <a:t>несподіваних</a:t>
            </a:r>
            <a:r>
              <a:rPr lang="ru-RU" dirty="0"/>
              <a:t> атак на ворога та </a:t>
            </a:r>
            <a:r>
              <a:rPr lang="ru-RU" dirty="0" err="1"/>
              <a:t>намагалася</a:t>
            </a:r>
            <a:r>
              <a:rPr lang="ru-RU" dirty="0"/>
              <a:t> </a:t>
            </a:r>
            <a:r>
              <a:rPr lang="ru-RU" dirty="0" err="1"/>
              <a:t>оминати</a:t>
            </a:r>
            <a:r>
              <a:rPr lang="ru-RU" dirty="0"/>
              <a:t> великих </a:t>
            </a:r>
            <a:r>
              <a:rPr lang="ru-RU" dirty="0" err="1"/>
              <a:t>боїв</a:t>
            </a:r>
            <a:r>
              <a:rPr lang="ru-RU" dirty="0"/>
              <a:t>. У </a:t>
            </a:r>
            <a:r>
              <a:rPr lang="ru-RU" dirty="0" err="1"/>
              <a:t>квітні</a:t>
            </a:r>
            <a:r>
              <a:rPr lang="ru-RU" dirty="0"/>
              <a:t> 1944 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засідки</a:t>
            </a:r>
            <a:r>
              <a:rPr lang="ru-RU" dirty="0"/>
              <a:t> УПА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поранений а </a:t>
            </a:r>
            <a:r>
              <a:rPr lang="ru-RU" dirty="0" err="1"/>
              <a:t>невдовзі</a:t>
            </a:r>
            <a:r>
              <a:rPr lang="ru-RU" dirty="0"/>
              <a:t> помер генерал М. </a:t>
            </a:r>
            <a:r>
              <a:rPr lang="ru-RU" dirty="0" err="1"/>
              <a:t>Ватутін</a:t>
            </a:r>
            <a:r>
              <a:rPr lang="ru-RU" dirty="0"/>
              <a:t>. УПА </a:t>
            </a:r>
            <a:r>
              <a:rPr lang="ru-RU" dirty="0" err="1"/>
              <a:t>користувалася</a:t>
            </a:r>
            <a:r>
              <a:rPr lang="ru-RU" dirty="0"/>
              <a:t>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харчами, </a:t>
            </a:r>
            <a:r>
              <a:rPr lang="ru-RU" dirty="0" err="1"/>
              <a:t>одягом</a:t>
            </a:r>
            <a:r>
              <a:rPr lang="ru-RU" dirty="0"/>
              <a:t> та </a:t>
            </a:r>
            <a:r>
              <a:rPr lang="ru-RU" dirty="0" err="1"/>
              <a:t>розвідкою</a:t>
            </a:r>
            <a:r>
              <a:rPr lang="ru-RU" dirty="0"/>
              <a:t>. У </a:t>
            </a:r>
            <a:r>
              <a:rPr lang="ru-RU" dirty="0" err="1"/>
              <a:t>міру</a:t>
            </a:r>
            <a:r>
              <a:rPr lang="ru-RU" dirty="0"/>
              <a:t> того, як </a:t>
            </a:r>
            <a:r>
              <a:rPr lang="ru-RU" dirty="0" err="1"/>
              <a:t>більшовики</a:t>
            </a:r>
            <a:r>
              <a:rPr lang="ru-RU" dirty="0"/>
              <a:t> </a:t>
            </a:r>
            <a:r>
              <a:rPr lang="ru-RU" dirty="0" err="1"/>
              <a:t>опановували</a:t>
            </a:r>
            <a:r>
              <a:rPr lang="ru-RU" dirty="0"/>
              <a:t> </a:t>
            </a:r>
            <a:r>
              <a:rPr lang="ru-RU" dirty="0" err="1"/>
              <a:t>терен</a:t>
            </a:r>
            <a:r>
              <a:rPr lang="ru-RU" dirty="0"/>
              <a:t>, вояки УПА й </a:t>
            </a:r>
            <a:r>
              <a:rPr lang="ru-RU" dirty="0" err="1"/>
              <a:t>підпільники</a:t>
            </a:r>
            <a:r>
              <a:rPr lang="ru-RU" dirty="0"/>
              <a:t> </a:t>
            </a:r>
            <a:r>
              <a:rPr lang="ru-RU" dirty="0" err="1"/>
              <a:t>перебували</a:t>
            </a:r>
            <a:r>
              <a:rPr lang="ru-RU" dirty="0"/>
              <a:t> </a:t>
            </a:r>
            <a:r>
              <a:rPr lang="ru-RU" dirty="0" err="1"/>
              <a:t>зимові</a:t>
            </a:r>
            <a:r>
              <a:rPr lang="ru-RU" dirty="0"/>
              <a:t> </a:t>
            </a:r>
            <a:r>
              <a:rPr lang="ru-RU" dirty="0" err="1"/>
              <a:t>місяці</a:t>
            </a:r>
            <a:r>
              <a:rPr lang="ru-RU" dirty="0"/>
              <a:t> у </a:t>
            </a:r>
            <a:r>
              <a:rPr lang="ru-RU" dirty="0" err="1"/>
              <a:t>підготовлених</a:t>
            </a:r>
            <a:r>
              <a:rPr lang="ru-RU" dirty="0"/>
              <a:t> бункерах.</a:t>
            </a:r>
          </a:p>
          <a:p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88640"/>
            <a:ext cx="1841573" cy="184157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816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247</TotalTime>
  <Words>595</Words>
  <Application>Microsoft Office PowerPoint</Application>
  <PresentationFormat>Экран (4:3)</PresentationFormat>
  <Paragraphs>47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Українська Повстанська Армія</vt:lpstr>
      <vt:lpstr>УПА</vt:lpstr>
      <vt:lpstr>Презентация PowerPoint</vt:lpstr>
      <vt:lpstr>Презентация PowerPoint</vt:lpstr>
      <vt:lpstr>Презентация PowerPoint</vt:lpstr>
      <vt:lpstr>Поділ УПА на групи відбувся у грудні 1943 р. Територіально УПА ділилася на чотири частини:  </vt:lpstr>
      <vt:lpstr>Презентация PowerPoint</vt:lpstr>
      <vt:lpstr>Тактика й акції</vt:lpstr>
      <vt:lpstr>Презентация PowerPoint</vt:lpstr>
      <vt:lpstr>Презентация PowerPoint</vt:lpstr>
      <vt:lpstr>Амуніція</vt:lpstr>
      <vt:lpstr>Презентация PowerPoint</vt:lpstr>
      <vt:lpstr>Презентация PowerPoint</vt:lpstr>
      <vt:lpstr>Присяга воїнів УПА</vt:lpstr>
      <vt:lpstr>Повстанські весілля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Повстанська Армія</dc:title>
  <dc:creator>acer-e1</dc:creator>
  <cp:lastModifiedBy>Administrator</cp:lastModifiedBy>
  <cp:revision>9</cp:revision>
  <dcterms:created xsi:type="dcterms:W3CDTF">2014-10-09T17:12:35Z</dcterms:created>
  <dcterms:modified xsi:type="dcterms:W3CDTF">2015-02-02T18:15:48Z</dcterms:modified>
</cp:coreProperties>
</file>